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7" r:id="rId1"/>
    <p:sldMasterId id="2147483843" r:id="rId2"/>
  </p:sldMasterIdLst>
  <p:notesMasterIdLst>
    <p:notesMasterId r:id="rId58"/>
  </p:notesMasterIdLst>
  <p:sldIdLst>
    <p:sldId id="256" r:id="rId3"/>
    <p:sldId id="332" r:id="rId4"/>
    <p:sldId id="342" r:id="rId5"/>
    <p:sldId id="339" r:id="rId6"/>
    <p:sldId id="341" r:id="rId7"/>
    <p:sldId id="340" r:id="rId8"/>
    <p:sldId id="343" r:id="rId9"/>
    <p:sldId id="338" r:id="rId10"/>
    <p:sldId id="336" r:id="rId11"/>
    <p:sldId id="337" r:id="rId12"/>
    <p:sldId id="333" r:id="rId13"/>
    <p:sldId id="33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94" r:id="rId33"/>
    <p:sldId id="295" r:id="rId34"/>
    <p:sldId id="296" r:id="rId35"/>
    <p:sldId id="297" r:id="rId36"/>
    <p:sldId id="298" r:id="rId37"/>
    <p:sldId id="299" r:id="rId38"/>
    <p:sldId id="302" r:id="rId39"/>
    <p:sldId id="303" r:id="rId40"/>
    <p:sldId id="300" r:id="rId41"/>
    <p:sldId id="328" r:id="rId42"/>
    <p:sldId id="310" r:id="rId43"/>
    <p:sldId id="311" r:id="rId44"/>
    <p:sldId id="329" r:id="rId45"/>
    <p:sldId id="313" r:id="rId46"/>
    <p:sldId id="314" r:id="rId47"/>
    <p:sldId id="315" r:id="rId48"/>
    <p:sldId id="320" r:id="rId49"/>
    <p:sldId id="312" r:id="rId50"/>
    <p:sldId id="305" r:id="rId51"/>
    <p:sldId id="306" r:id="rId52"/>
    <p:sldId id="307" r:id="rId53"/>
    <p:sldId id="308" r:id="rId54"/>
    <p:sldId id="309" r:id="rId55"/>
    <p:sldId id="330" r:id="rId56"/>
    <p:sldId id="331"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E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42"/>
    <p:restoredTop sz="79294"/>
  </p:normalViewPr>
  <p:slideViewPr>
    <p:cSldViewPr>
      <p:cViewPr varScale="1">
        <p:scale>
          <a:sx n="90" d="100"/>
          <a:sy n="90" d="100"/>
        </p:scale>
        <p:origin x="208" y="272"/>
      </p:cViewPr>
      <p:guideLst>
        <p:guide orient="horz" pos="2160"/>
        <p:guide pos="3840"/>
      </p:guideLst>
    </p:cSldViewPr>
  </p:slideViewPr>
  <p:outlineViewPr>
    <p:cViewPr>
      <p:scale>
        <a:sx n="33" d="100"/>
        <a:sy n="33" d="100"/>
      </p:scale>
      <p:origin x="0" y="-38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DD517A-766F-2C4C-BC28-C7CA12FDF1A8}" type="doc">
      <dgm:prSet loTypeId="urn:microsoft.com/office/officeart/2005/8/layout/target3" loCatId="relationship" qsTypeId="urn:microsoft.com/office/officeart/2005/8/quickstyle/simple5" qsCatId="simple" csTypeId="urn:microsoft.com/office/officeart/2005/8/colors/accent1_2" csCatId="accent1" phldr="1"/>
      <dgm:spPr/>
      <dgm:t>
        <a:bodyPr/>
        <a:lstStyle/>
        <a:p>
          <a:endParaRPr lang="en-US"/>
        </a:p>
      </dgm:t>
    </dgm:pt>
    <dgm:pt modelId="{B8EA70BD-80F1-E845-B899-02E3CABC0F43}">
      <dgm:prSet/>
      <dgm:spPr/>
      <dgm:t>
        <a:bodyPr/>
        <a:lstStyle/>
        <a:p>
          <a:r>
            <a:rPr lang="en-US" dirty="0"/>
            <a:t>Ability to learn without being explicitly programmed</a:t>
          </a:r>
          <a:endParaRPr lang="en-CA" dirty="0"/>
        </a:p>
      </dgm:t>
    </dgm:pt>
    <dgm:pt modelId="{B24423C9-831B-E44D-B069-F773ECA2960F}" type="parTrans" cxnId="{3CF422B5-896F-7E47-ADFF-2154D0606EAE}">
      <dgm:prSet/>
      <dgm:spPr/>
      <dgm:t>
        <a:bodyPr/>
        <a:lstStyle/>
        <a:p>
          <a:endParaRPr lang="en-US"/>
        </a:p>
      </dgm:t>
    </dgm:pt>
    <dgm:pt modelId="{5A30F204-9FBF-8D40-9747-3388C2BC5D45}" type="sibTrans" cxnId="{3CF422B5-896F-7E47-ADFF-2154D0606EAE}">
      <dgm:prSet/>
      <dgm:spPr/>
      <dgm:t>
        <a:bodyPr/>
        <a:lstStyle/>
        <a:p>
          <a:endParaRPr lang="en-US"/>
        </a:p>
      </dgm:t>
    </dgm:pt>
    <dgm:pt modelId="{8B8793BE-6704-9441-982E-90E5C82BBDEB}">
      <dgm:prSet custT="1"/>
      <dgm:spPr>
        <a:solidFill>
          <a:schemeClr val="accent1">
            <a:lumMod val="20000"/>
            <a:lumOff val="80000"/>
            <a:alpha val="90000"/>
          </a:schemeClr>
        </a:solidFill>
      </dgm:spPr>
      <dgm:t>
        <a:bodyPr/>
        <a:lstStyle/>
        <a:p>
          <a:r>
            <a:rPr lang="en-CA" sz="4800" dirty="0"/>
            <a:t>AI</a:t>
          </a:r>
        </a:p>
      </dgm:t>
    </dgm:pt>
    <dgm:pt modelId="{206C0114-DE5A-1941-9347-E6A18ED8C372}" type="parTrans" cxnId="{0195FFD1-A340-7B4A-9134-E830E0AA0985}">
      <dgm:prSet/>
      <dgm:spPr/>
      <dgm:t>
        <a:bodyPr/>
        <a:lstStyle/>
        <a:p>
          <a:endParaRPr lang="en-US"/>
        </a:p>
      </dgm:t>
    </dgm:pt>
    <dgm:pt modelId="{18F83A4E-1A3D-994F-8102-06D24E55FE09}" type="sibTrans" cxnId="{0195FFD1-A340-7B4A-9134-E830E0AA0985}">
      <dgm:prSet/>
      <dgm:spPr/>
      <dgm:t>
        <a:bodyPr/>
        <a:lstStyle/>
        <a:p>
          <a:endParaRPr lang="en-US"/>
        </a:p>
      </dgm:t>
    </dgm:pt>
    <dgm:pt modelId="{ACA960E8-00FF-7E4D-B1D7-DCDB4BADC56A}">
      <dgm:prSet/>
      <dgm:spPr>
        <a:solidFill>
          <a:schemeClr val="accent1">
            <a:lumMod val="40000"/>
            <a:lumOff val="60000"/>
            <a:alpha val="90000"/>
          </a:schemeClr>
        </a:solidFill>
      </dgm:spPr>
      <dgm:t>
        <a:bodyPr/>
        <a:lstStyle/>
        <a:p>
          <a:r>
            <a:rPr lang="en-CA" dirty="0"/>
            <a:t>Machine Learning</a:t>
          </a:r>
        </a:p>
      </dgm:t>
    </dgm:pt>
    <dgm:pt modelId="{B4137B00-6F71-DA4E-8F1E-5ACC5B87E7D4}" type="parTrans" cxnId="{C27F5BDE-2397-AE46-8D61-350E2F476678}">
      <dgm:prSet/>
      <dgm:spPr/>
      <dgm:t>
        <a:bodyPr/>
        <a:lstStyle/>
        <a:p>
          <a:endParaRPr lang="en-US"/>
        </a:p>
      </dgm:t>
    </dgm:pt>
    <dgm:pt modelId="{F0737CE4-C71D-C34C-9799-8E09080FB410}" type="sibTrans" cxnId="{C27F5BDE-2397-AE46-8D61-350E2F476678}">
      <dgm:prSet/>
      <dgm:spPr/>
      <dgm:t>
        <a:bodyPr/>
        <a:lstStyle/>
        <a:p>
          <a:endParaRPr lang="en-US"/>
        </a:p>
      </dgm:t>
    </dgm:pt>
    <dgm:pt modelId="{9E7F300D-B5D6-134F-AFA2-425E7E583E4C}">
      <dgm:prSet/>
      <dgm:spPr>
        <a:solidFill>
          <a:schemeClr val="accent1">
            <a:lumMod val="50000"/>
            <a:alpha val="90000"/>
          </a:schemeClr>
        </a:solidFill>
      </dgm:spPr>
      <dgm:t>
        <a:bodyPr/>
        <a:lstStyle/>
        <a:p>
          <a:r>
            <a:rPr lang="en-CA" dirty="0">
              <a:solidFill>
                <a:schemeClr val="tx1"/>
              </a:solidFill>
            </a:rPr>
            <a:t>Deep Learning </a:t>
          </a:r>
        </a:p>
      </dgm:t>
    </dgm:pt>
    <dgm:pt modelId="{83B9406F-8667-DC40-9885-F9CBA0A96C15}" type="parTrans" cxnId="{7B9C3D0F-BAD0-D948-A4D4-7D5DAFD03154}">
      <dgm:prSet/>
      <dgm:spPr/>
      <dgm:t>
        <a:bodyPr/>
        <a:lstStyle/>
        <a:p>
          <a:endParaRPr lang="en-US"/>
        </a:p>
      </dgm:t>
    </dgm:pt>
    <dgm:pt modelId="{C6C165C5-5679-B34B-8BD8-34DF5F6A6422}" type="sibTrans" cxnId="{7B9C3D0F-BAD0-D948-A4D4-7D5DAFD03154}">
      <dgm:prSet/>
      <dgm:spPr/>
      <dgm:t>
        <a:bodyPr/>
        <a:lstStyle/>
        <a:p>
          <a:endParaRPr lang="en-US"/>
        </a:p>
      </dgm:t>
    </dgm:pt>
    <dgm:pt modelId="{89D0AEA6-4D61-3843-AD37-074E1708CDD3}">
      <dgm:prSet/>
      <dgm:spPr/>
      <dgm:t>
        <a:bodyPr/>
        <a:lstStyle/>
        <a:p>
          <a:r>
            <a:rPr lang="en-US" dirty="0">
              <a:solidFill>
                <a:schemeClr val="tx1"/>
              </a:solidFill>
            </a:rPr>
            <a:t>Learning based on deep neural networks</a:t>
          </a:r>
          <a:endParaRPr lang="en-CA" dirty="0">
            <a:solidFill>
              <a:schemeClr val="tx1"/>
            </a:solidFill>
          </a:endParaRPr>
        </a:p>
      </dgm:t>
    </dgm:pt>
    <dgm:pt modelId="{E2A7578F-E40C-8A43-9BDC-3B1BCBDF9386}" type="parTrans" cxnId="{E8A20134-B7C2-1E45-A407-4CEC67ABBC8A}">
      <dgm:prSet/>
      <dgm:spPr/>
      <dgm:t>
        <a:bodyPr/>
        <a:lstStyle/>
        <a:p>
          <a:endParaRPr lang="en-US"/>
        </a:p>
      </dgm:t>
    </dgm:pt>
    <dgm:pt modelId="{963776B7-AB13-5443-BB8F-3E599822A3E2}" type="sibTrans" cxnId="{E8A20134-B7C2-1E45-A407-4CEC67ABBC8A}">
      <dgm:prSet/>
      <dgm:spPr/>
      <dgm:t>
        <a:bodyPr/>
        <a:lstStyle/>
        <a:p>
          <a:endParaRPr lang="en-US"/>
        </a:p>
      </dgm:t>
    </dgm:pt>
    <dgm:pt modelId="{177ADEAA-2F41-1046-8101-0D7E544AEE5E}">
      <dgm:prSet/>
      <dgm:spPr/>
      <dgm:t>
        <a:bodyPr/>
        <a:lstStyle/>
        <a:p>
          <a:r>
            <a:rPr lang="en-US" dirty="0"/>
            <a:t>Science &amp; Engineering of making intelligent machines and programs </a:t>
          </a:r>
          <a:endParaRPr lang="en-CA" dirty="0"/>
        </a:p>
      </dgm:t>
    </dgm:pt>
    <dgm:pt modelId="{AC3A9177-260E-414E-A2D1-3B16D511F900}" type="parTrans" cxnId="{86E5EDE7-FED0-194A-B664-4F99A1B02AAC}">
      <dgm:prSet/>
      <dgm:spPr/>
      <dgm:t>
        <a:bodyPr/>
        <a:lstStyle/>
        <a:p>
          <a:endParaRPr lang="en-US"/>
        </a:p>
      </dgm:t>
    </dgm:pt>
    <dgm:pt modelId="{D035F93C-AFA8-5C42-B87B-D5309CE9D3DF}" type="sibTrans" cxnId="{86E5EDE7-FED0-194A-B664-4F99A1B02AAC}">
      <dgm:prSet/>
      <dgm:spPr/>
      <dgm:t>
        <a:bodyPr/>
        <a:lstStyle/>
        <a:p>
          <a:endParaRPr lang="en-US"/>
        </a:p>
      </dgm:t>
    </dgm:pt>
    <dgm:pt modelId="{7C69725F-7E99-9042-99E4-9C7205366479}" type="pres">
      <dgm:prSet presAssocID="{9CDD517A-766F-2C4C-BC28-C7CA12FDF1A8}" presName="Name0" presStyleCnt="0">
        <dgm:presLayoutVars>
          <dgm:chMax val="7"/>
          <dgm:dir/>
          <dgm:animLvl val="lvl"/>
          <dgm:resizeHandles val="exact"/>
        </dgm:presLayoutVars>
      </dgm:prSet>
      <dgm:spPr/>
    </dgm:pt>
    <dgm:pt modelId="{8C9A5A1D-2F1F-B942-81A3-8620F796C20A}" type="pres">
      <dgm:prSet presAssocID="{8B8793BE-6704-9441-982E-90E5C82BBDEB}" presName="circle1" presStyleLbl="node1" presStyleIdx="0" presStyleCnt="3" custScaleX="115414"/>
      <dgm:spPr/>
    </dgm:pt>
    <dgm:pt modelId="{918C88E8-EEF1-8946-A804-39763D7BEE68}" type="pres">
      <dgm:prSet presAssocID="{8B8793BE-6704-9441-982E-90E5C82BBDEB}" presName="space" presStyleCnt="0"/>
      <dgm:spPr/>
    </dgm:pt>
    <dgm:pt modelId="{192E6AA6-19D6-F24C-B2A3-82DFA41095BB}" type="pres">
      <dgm:prSet presAssocID="{8B8793BE-6704-9441-982E-90E5C82BBDEB}" presName="rect1" presStyleLbl="alignAcc1" presStyleIdx="0" presStyleCnt="3" custScaleX="118590" custLinFactNeighborX="-10486" custLinFactNeighborY="-3668"/>
      <dgm:spPr/>
    </dgm:pt>
    <dgm:pt modelId="{F95DAABC-79C0-FA4C-A476-F57AD6500E79}" type="pres">
      <dgm:prSet presAssocID="{ACA960E8-00FF-7E4D-B1D7-DCDB4BADC56A}" presName="vertSpace2" presStyleLbl="node1" presStyleIdx="0" presStyleCnt="3"/>
      <dgm:spPr/>
    </dgm:pt>
    <dgm:pt modelId="{031101E7-4488-8B48-9AC5-03DBE23FF68B}" type="pres">
      <dgm:prSet presAssocID="{ACA960E8-00FF-7E4D-B1D7-DCDB4BADC56A}" presName="circle2" presStyleLbl="node1" presStyleIdx="1" presStyleCnt="3" custScaleY="105122" custLinFactNeighborX="-10127" custLinFactNeighborY="-699"/>
      <dgm:spPr/>
    </dgm:pt>
    <dgm:pt modelId="{D1B23174-8B30-6544-A5C1-8780E709B36D}" type="pres">
      <dgm:prSet presAssocID="{ACA960E8-00FF-7E4D-B1D7-DCDB4BADC56A}" presName="rect2" presStyleLbl="alignAcc1" presStyleIdx="1" presStyleCnt="3" custScaleX="103084" custScaleY="98864" custLinFactNeighborX="-1958" custLinFactNeighborY="-1267"/>
      <dgm:spPr/>
    </dgm:pt>
    <dgm:pt modelId="{69F093BF-0EAF-B04C-B7FB-01CE5787EF4D}" type="pres">
      <dgm:prSet presAssocID="{9E7F300D-B5D6-134F-AFA2-425E7E583E4C}" presName="vertSpace3" presStyleLbl="node1" presStyleIdx="1" presStyleCnt="3"/>
      <dgm:spPr/>
    </dgm:pt>
    <dgm:pt modelId="{587CAED0-E524-B34E-BE04-C9BF7CB7397F}" type="pres">
      <dgm:prSet presAssocID="{9E7F300D-B5D6-134F-AFA2-425E7E583E4C}" presName="circle3" presStyleLbl="node1" presStyleIdx="2" presStyleCnt="3"/>
      <dgm:spPr/>
    </dgm:pt>
    <dgm:pt modelId="{C6601C0B-35C4-AC43-B3CC-6CC1C5CEFEF0}" type="pres">
      <dgm:prSet presAssocID="{9E7F300D-B5D6-134F-AFA2-425E7E583E4C}" presName="rect3" presStyleLbl="alignAcc1" presStyleIdx="2" presStyleCnt="3"/>
      <dgm:spPr/>
    </dgm:pt>
    <dgm:pt modelId="{CBCC88DF-641E-8E48-8038-870A993E43E8}" type="pres">
      <dgm:prSet presAssocID="{8B8793BE-6704-9441-982E-90E5C82BBDEB}" presName="rect1ParTx" presStyleLbl="alignAcc1" presStyleIdx="2" presStyleCnt="3">
        <dgm:presLayoutVars>
          <dgm:chMax val="1"/>
          <dgm:bulletEnabled val="1"/>
        </dgm:presLayoutVars>
      </dgm:prSet>
      <dgm:spPr/>
    </dgm:pt>
    <dgm:pt modelId="{A7C10019-3360-244C-A416-0EB6466FC92B}" type="pres">
      <dgm:prSet presAssocID="{8B8793BE-6704-9441-982E-90E5C82BBDEB}" presName="rect1ChTx" presStyleLbl="alignAcc1" presStyleIdx="2" presStyleCnt="3">
        <dgm:presLayoutVars>
          <dgm:bulletEnabled val="1"/>
        </dgm:presLayoutVars>
      </dgm:prSet>
      <dgm:spPr/>
    </dgm:pt>
    <dgm:pt modelId="{E8B7C6D5-4333-5E42-9901-EC17701BA3C8}" type="pres">
      <dgm:prSet presAssocID="{ACA960E8-00FF-7E4D-B1D7-DCDB4BADC56A}" presName="rect2ParTx" presStyleLbl="alignAcc1" presStyleIdx="2" presStyleCnt="3">
        <dgm:presLayoutVars>
          <dgm:chMax val="1"/>
          <dgm:bulletEnabled val="1"/>
        </dgm:presLayoutVars>
      </dgm:prSet>
      <dgm:spPr/>
    </dgm:pt>
    <dgm:pt modelId="{555F09F7-4C6B-3F44-BD3D-1999A684EDB3}" type="pres">
      <dgm:prSet presAssocID="{ACA960E8-00FF-7E4D-B1D7-DCDB4BADC56A}" presName="rect2ChTx" presStyleLbl="alignAcc1" presStyleIdx="2" presStyleCnt="3">
        <dgm:presLayoutVars>
          <dgm:bulletEnabled val="1"/>
        </dgm:presLayoutVars>
      </dgm:prSet>
      <dgm:spPr/>
    </dgm:pt>
    <dgm:pt modelId="{9C3C99F7-877B-8040-BEB6-19A52F8F95E1}" type="pres">
      <dgm:prSet presAssocID="{9E7F300D-B5D6-134F-AFA2-425E7E583E4C}" presName="rect3ParTx" presStyleLbl="alignAcc1" presStyleIdx="2" presStyleCnt="3">
        <dgm:presLayoutVars>
          <dgm:chMax val="1"/>
          <dgm:bulletEnabled val="1"/>
        </dgm:presLayoutVars>
      </dgm:prSet>
      <dgm:spPr/>
    </dgm:pt>
    <dgm:pt modelId="{405E25CC-637F-8A4D-90AF-EB8CFB8A1D9F}" type="pres">
      <dgm:prSet presAssocID="{9E7F300D-B5D6-134F-AFA2-425E7E583E4C}" presName="rect3ChTx" presStyleLbl="alignAcc1" presStyleIdx="2" presStyleCnt="3" custScaleX="100000">
        <dgm:presLayoutVars>
          <dgm:bulletEnabled val="1"/>
        </dgm:presLayoutVars>
      </dgm:prSet>
      <dgm:spPr/>
    </dgm:pt>
  </dgm:ptLst>
  <dgm:cxnLst>
    <dgm:cxn modelId="{9EEC3203-F968-584A-8418-FFCB78EBAF00}" type="presOf" srcId="{9CDD517A-766F-2C4C-BC28-C7CA12FDF1A8}" destId="{7C69725F-7E99-9042-99E4-9C7205366479}" srcOrd="0" destOrd="0" presId="urn:microsoft.com/office/officeart/2005/8/layout/target3"/>
    <dgm:cxn modelId="{7B9C3D0F-BAD0-D948-A4D4-7D5DAFD03154}" srcId="{9CDD517A-766F-2C4C-BC28-C7CA12FDF1A8}" destId="{9E7F300D-B5D6-134F-AFA2-425E7E583E4C}" srcOrd="2" destOrd="0" parTransId="{83B9406F-8667-DC40-9885-F9CBA0A96C15}" sibTransId="{C6C165C5-5679-B34B-8BD8-34DF5F6A6422}"/>
    <dgm:cxn modelId="{4D2C8231-281F-9344-9423-7633CD3843CF}" type="presOf" srcId="{8B8793BE-6704-9441-982E-90E5C82BBDEB}" destId="{192E6AA6-19D6-F24C-B2A3-82DFA41095BB}" srcOrd="0" destOrd="0" presId="urn:microsoft.com/office/officeart/2005/8/layout/target3"/>
    <dgm:cxn modelId="{E8A20134-B7C2-1E45-A407-4CEC67ABBC8A}" srcId="{9E7F300D-B5D6-134F-AFA2-425E7E583E4C}" destId="{89D0AEA6-4D61-3843-AD37-074E1708CDD3}" srcOrd="0" destOrd="0" parTransId="{E2A7578F-E40C-8A43-9BDC-3B1BCBDF9386}" sibTransId="{963776B7-AB13-5443-BB8F-3E599822A3E2}"/>
    <dgm:cxn modelId="{C37BE252-3D18-934B-9221-536F19E7AE25}" type="presOf" srcId="{ACA960E8-00FF-7E4D-B1D7-DCDB4BADC56A}" destId="{E8B7C6D5-4333-5E42-9901-EC17701BA3C8}" srcOrd="1" destOrd="0" presId="urn:microsoft.com/office/officeart/2005/8/layout/target3"/>
    <dgm:cxn modelId="{957EF969-BBD7-B642-806E-3130ECD2044A}" type="presOf" srcId="{B8EA70BD-80F1-E845-B899-02E3CABC0F43}" destId="{555F09F7-4C6B-3F44-BD3D-1999A684EDB3}" srcOrd="0" destOrd="0" presId="urn:microsoft.com/office/officeart/2005/8/layout/target3"/>
    <dgm:cxn modelId="{A4002B80-03B8-2349-8B03-6202DBEC2F54}" type="presOf" srcId="{9E7F300D-B5D6-134F-AFA2-425E7E583E4C}" destId="{9C3C99F7-877B-8040-BEB6-19A52F8F95E1}" srcOrd="1" destOrd="0" presId="urn:microsoft.com/office/officeart/2005/8/layout/target3"/>
    <dgm:cxn modelId="{97BD6094-B343-B146-9D56-9617C0FA82D6}" type="presOf" srcId="{89D0AEA6-4D61-3843-AD37-074E1708CDD3}" destId="{405E25CC-637F-8A4D-90AF-EB8CFB8A1D9F}" srcOrd="0" destOrd="0" presId="urn:microsoft.com/office/officeart/2005/8/layout/target3"/>
    <dgm:cxn modelId="{3CF422B5-896F-7E47-ADFF-2154D0606EAE}" srcId="{ACA960E8-00FF-7E4D-B1D7-DCDB4BADC56A}" destId="{B8EA70BD-80F1-E845-B899-02E3CABC0F43}" srcOrd="0" destOrd="0" parTransId="{B24423C9-831B-E44D-B069-F773ECA2960F}" sibTransId="{5A30F204-9FBF-8D40-9747-3388C2BC5D45}"/>
    <dgm:cxn modelId="{489CE0BF-DB29-8841-AAF5-017617785C50}" type="presOf" srcId="{177ADEAA-2F41-1046-8101-0D7E544AEE5E}" destId="{A7C10019-3360-244C-A416-0EB6466FC92B}" srcOrd="0" destOrd="0" presId="urn:microsoft.com/office/officeart/2005/8/layout/target3"/>
    <dgm:cxn modelId="{220D96D1-B745-C54C-A102-C1A3EE1DD4EB}" type="presOf" srcId="{8B8793BE-6704-9441-982E-90E5C82BBDEB}" destId="{CBCC88DF-641E-8E48-8038-870A993E43E8}" srcOrd="1" destOrd="0" presId="urn:microsoft.com/office/officeart/2005/8/layout/target3"/>
    <dgm:cxn modelId="{0195FFD1-A340-7B4A-9134-E830E0AA0985}" srcId="{9CDD517A-766F-2C4C-BC28-C7CA12FDF1A8}" destId="{8B8793BE-6704-9441-982E-90E5C82BBDEB}" srcOrd="0" destOrd="0" parTransId="{206C0114-DE5A-1941-9347-E6A18ED8C372}" sibTransId="{18F83A4E-1A3D-994F-8102-06D24E55FE09}"/>
    <dgm:cxn modelId="{C27F5BDE-2397-AE46-8D61-350E2F476678}" srcId="{9CDD517A-766F-2C4C-BC28-C7CA12FDF1A8}" destId="{ACA960E8-00FF-7E4D-B1D7-DCDB4BADC56A}" srcOrd="1" destOrd="0" parTransId="{B4137B00-6F71-DA4E-8F1E-5ACC5B87E7D4}" sibTransId="{F0737CE4-C71D-C34C-9799-8E09080FB410}"/>
    <dgm:cxn modelId="{CC39F1E4-A25E-AB44-8B35-C81FB9A05C90}" type="presOf" srcId="{9E7F300D-B5D6-134F-AFA2-425E7E583E4C}" destId="{C6601C0B-35C4-AC43-B3CC-6CC1C5CEFEF0}" srcOrd="0" destOrd="0" presId="urn:microsoft.com/office/officeart/2005/8/layout/target3"/>
    <dgm:cxn modelId="{7EB068E7-1CA1-EC48-8BAE-77B028B653A8}" type="presOf" srcId="{ACA960E8-00FF-7E4D-B1D7-DCDB4BADC56A}" destId="{D1B23174-8B30-6544-A5C1-8780E709B36D}" srcOrd="0" destOrd="0" presId="urn:microsoft.com/office/officeart/2005/8/layout/target3"/>
    <dgm:cxn modelId="{86E5EDE7-FED0-194A-B664-4F99A1B02AAC}" srcId="{8B8793BE-6704-9441-982E-90E5C82BBDEB}" destId="{177ADEAA-2F41-1046-8101-0D7E544AEE5E}" srcOrd="0" destOrd="0" parTransId="{AC3A9177-260E-414E-A2D1-3B16D511F900}" sibTransId="{D035F93C-AFA8-5C42-B87B-D5309CE9D3DF}"/>
    <dgm:cxn modelId="{FBD90174-58BB-F349-8EB0-9847B62F4998}" type="presParOf" srcId="{7C69725F-7E99-9042-99E4-9C7205366479}" destId="{8C9A5A1D-2F1F-B942-81A3-8620F796C20A}" srcOrd="0" destOrd="0" presId="urn:microsoft.com/office/officeart/2005/8/layout/target3"/>
    <dgm:cxn modelId="{044F7B7B-6601-E14D-914D-C182CAE3A1A4}" type="presParOf" srcId="{7C69725F-7E99-9042-99E4-9C7205366479}" destId="{918C88E8-EEF1-8946-A804-39763D7BEE68}" srcOrd="1" destOrd="0" presId="urn:microsoft.com/office/officeart/2005/8/layout/target3"/>
    <dgm:cxn modelId="{0270000C-91CB-AD45-97A5-EECE20FA8F43}" type="presParOf" srcId="{7C69725F-7E99-9042-99E4-9C7205366479}" destId="{192E6AA6-19D6-F24C-B2A3-82DFA41095BB}" srcOrd="2" destOrd="0" presId="urn:microsoft.com/office/officeart/2005/8/layout/target3"/>
    <dgm:cxn modelId="{EF57C8C8-8FAE-9D4D-8179-5475A2B68D37}" type="presParOf" srcId="{7C69725F-7E99-9042-99E4-9C7205366479}" destId="{F95DAABC-79C0-FA4C-A476-F57AD6500E79}" srcOrd="3" destOrd="0" presId="urn:microsoft.com/office/officeart/2005/8/layout/target3"/>
    <dgm:cxn modelId="{70827809-78D1-0E4B-A01E-603A45035A02}" type="presParOf" srcId="{7C69725F-7E99-9042-99E4-9C7205366479}" destId="{031101E7-4488-8B48-9AC5-03DBE23FF68B}" srcOrd="4" destOrd="0" presId="urn:microsoft.com/office/officeart/2005/8/layout/target3"/>
    <dgm:cxn modelId="{DCA5581E-144E-B94C-A4E0-E0758B27FC2D}" type="presParOf" srcId="{7C69725F-7E99-9042-99E4-9C7205366479}" destId="{D1B23174-8B30-6544-A5C1-8780E709B36D}" srcOrd="5" destOrd="0" presId="urn:microsoft.com/office/officeart/2005/8/layout/target3"/>
    <dgm:cxn modelId="{F44DCDCF-4C1D-A240-BEB3-2173FA56BCD7}" type="presParOf" srcId="{7C69725F-7E99-9042-99E4-9C7205366479}" destId="{69F093BF-0EAF-B04C-B7FB-01CE5787EF4D}" srcOrd="6" destOrd="0" presId="urn:microsoft.com/office/officeart/2005/8/layout/target3"/>
    <dgm:cxn modelId="{43B6A026-751A-F74D-AC20-D2036BD472C3}" type="presParOf" srcId="{7C69725F-7E99-9042-99E4-9C7205366479}" destId="{587CAED0-E524-B34E-BE04-C9BF7CB7397F}" srcOrd="7" destOrd="0" presId="urn:microsoft.com/office/officeart/2005/8/layout/target3"/>
    <dgm:cxn modelId="{A462F5E8-EAC6-DC49-B160-54BA101F2FA2}" type="presParOf" srcId="{7C69725F-7E99-9042-99E4-9C7205366479}" destId="{C6601C0B-35C4-AC43-B3CC-6CC1C5CEFEF0}" srcOrd="8" destOrd="0" presId="urn:microsoft.com/office/officeart/2005/8/layout/target3"/>
    <dgm:cxn modelId="{E62C2A71-44E6-4348-B0E1-D3C1D302F285}" type="presParOf" srcId="{7C69725F-7E99-9042-99E4-9C7205366479}" destId="{CBCC88DF-641E-8E48-8038-870A993E43E8}" srcOrd="9" destOrd="0" presId="urn:microsoft.com/office/officeart/2005/8/layout/target3"/>
    <dgm:cxn modelId="{E3F92CDC-F517-B74E-A1D5-BED46189BBD4}" type="presParOf" srcId="{7C69725F-7E99-9042-99E4-9C7205366479}" destId="{A7C10019-3360-244C-A416-0EB6466FC92B}" srcOrd="10" destOrd="0" presId="urn:microsoft.com/office/officeart/2005/8/layout/target3"/>
    <dgm:cxn modelId="{E0F160DF-1493-4747-8C6A-247DB502DBAF}" type="presParOf" srcId="{7C69725F-7E99-9042-99E4-9C7205366479}" destId="{E8B7C6D5-4333-5E42-9901-EC17701BA3C8}" srcOrd="11" destOrd="0" presId="urn:microsoft.com/office/officeart/2005/8/layout/target3"/>
    <dgm:cxn modelId="{80809834-FC3F-8740-A6C1-4A375011E66A}" type="presParOf" srcId="{7C69725F-7E99-9042-99E4-9C7205366479}" destId="{555F09F7-4C6B-3F44-BD3D-1999A684EDB3}" srcOrd="12" destOrd="0" presId="urn:microsoft.com/office/officeart/2005/8/layout/target3"/>
    <dgm:cxn modelId="{9AE34A70-AB44-8C4D-B099-6F146296D6D7}" type="presParOf" srcId="{7C69725F-7E99-9042-99E4-9C7205366479}" destId="{9C3C99F7-877B-8040-BEB6-19A52F8F95E1}" srcOrd="13" destOrd="0" presId="urn:microsoft.com/office/officeart/2005/8/layout/target3"/>
    <dgm:cxn modelId="{73FFC032-31E8-3A41-A8E3-C10A27B67888}" type="presParOf" srcId="{7C69725F-7E99-9042-99E4-9C7205366479}" destId="{405E25CC-637F-8A4D-90AF-EB8CFB8A1D9F}" srcOrd="14"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A5A1D-2F1F-B942-81A3-8620F796C20A}">
      <dsp:nvSpPr>
        <dsp:cNvPr id="0" name=""/>
        <dsp:cNvSpPr/>
      </dsp:nvSpPr>
      <dsp:spPr>
        <a:xfrm>
          <a:off x="-550626" y="0"/>
          <a:ext cx="3869600" cy="3352800"/>
        </a:xfrm>
        <a:prstGeom prst="pie">
          <a:avLst>
            <a:gd name="adj1" fmla="val 54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92E6AA6-19D6-F24C-B2A3-82DFA41095BB}">
      <dsp:nvSpPr>
        <dsp:cNvPr id="0" name=""/>
        <dsp:cNvSpPr/>
      </dsp:nvSpPr>
      <dsp:spPr>
        <a:xfrm>
          <a:off x="0" y="0"/>
          <a:ext cx="10753504" cy="3352800"/>
        </a:xfrm>
        <a:prstGeom prst="rect">
          <a:avLst/>
        </a:prstGeom>
        <a:solidFill>
          <a:schemeClr val="accent1">
            <a:lumMod val="20000"/>
            <a:lumOff val="80000"/>
            <a:alpha val="9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CA" sz="4800" kern="1200" dirty="0"/>
            <a:t>AI</a:t>
          </a:r>
        </a:p>
      </dsp:txBody>
      <dsp:txXfrm>
        <a:off x="0" y="0"/>
        <a:ext cx="5376752" cy="1005842"/>
      </dsp:txXfrm>
    </dsp:sp>
    <dsp:sp modelId="{031101E7-4488-8B48-9AC5-03DBE23FF68B}">
      <dsp:nvSpPr>
        <dsp:cNvPr id="0" name=""/>
        <dsp:cNvSpPr/>
      </dsp:nvSpPr>
      <dsp:spPr>
        <a:xfrm>
          <a:off x="73815" y="934796"/>
          <a:ext cx="2179317" cy="2290942"/>
        </a:xfrm>
        <a:prstGeom prst="pie">
          <a:avLst>
            <a:gd name="adj1" fmla="val 54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1B23174-8B30-6544-A5C1-8780E709B36D}">
      <dsp:nvSpPr>
        <dsp:cNvPr id="0" name=""/>
        <dsp:cNvSpPr/>
      </dsp:nvSpPr>
      <dsp:spPr>
        <a:xfrm>
          <a:off x="1066801" y="990608"/>
          <a:ext cx="9347450" cy="2154560"/>
        </a:xfrm>
        <a:prstGeom prst="rect">
          <a:avLst/>
        </a:prstGeom>
        <a:solidFill>
          <a:schemeClr val="accent1">
            <a:lumMod val="40000"/>
            <a:lumOff val="60000"/>
            <a:alpha val="9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CA" sz="4600" kern="1200" dirty="0"/>
            <a:t>Machine Learning</a:t>
          </a:r>
        </a:p>
      </dsp:txBody>
      <dsp:txXfrm>
        <a:off x="1066801" y="990608"/>
        <a:ext cx="4673725" cy="994412"/>
      </dsp:txXfrm>
    </dsp:sp>
    <dsp:sp modelId="{587CAED0-E524-B34E-BE04-C9BF7CB7397F}">
      <dsp:nvSpPr>
        <dsp:cNvPr id="0" name=""/>
        <dsp:cNvSpPr/>
      </dsp:nvSpPr>
      <dsp:spPr>
        <a:xfrm>
          <a:off x="881254" y="2011681"/>
          <a:ext cx="1005838" cy="1005838"/>
        </a:xfrm>
        <a:prstGeom prst="pie">
          <a:avLst>
            <a:gd name="adj1" fmla="val 54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6601C0B-35C4-AC43-B3CC-6CC1C5CEFEF0}">
      <dsp:nvSpPr>
        <dsp:cNvPr id="0" name=""/>
        <dsp:cNvSpPr/>
      </dsp:nvSpPr>
      <dsp:spPr>
        <a:xfrm>
          <a:off x="1384174" y="2011681"/>
          <a:ext cx="9067800" cy="1005838"/>
        </a:xfrm>
        <a:prstGeom prst="rect">
          <a:avLst/>
        </a:prstGeom>
        <a:solidFill>
          <a:schemeClr val="accent1">
            <a:lumMod val="50000"/>
            <a:alpha val="9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CA" sz="4600" kern="1200" dirty="0">
              <a:solidFill>
                <a:schemeClr val="tx1"/>
              </a:solidFill>
            </a:rPr>
            <a:t>Deep Learning </a:t>
          </a:r>
        </a:p>
      </dsp:txBody>
      <dsp:txXfrm>
        <a:off x="1384174" y="2011681"/>
        <a:ext cx="4533900" cy="1005838"/>
      </dsp:txXfrm>
    </dsp:sp>
    <dsp:sp modelId="{A7C10019-3360-244C-A416-0EB6466FC92B}">
      <dsp:nvSpPr>
        <dsp:cNvPr id="0" name=""/>
        <dsp:cNvSpPr/>
      </dsp:nvSpPr>
      <dsp:spPr>
        <a:xfrm>
          <a:off x="5918074" y="0"/>
          <a:ext cx="4533900" cy="1005842"/>
        </a:xfrm>
        <a:prstGeom prst="rect">
          <a:avLst/>
        </a:prstGeom>
        <a:noFill/>
        <a:ln w="6350" cap="flat" cmpd="sng" algn="ctr">
          <a:noFill/>
          <a:prstDash val="solid"/>
          <a:miter lim="800000"/>
        </a:ln>
        <a:effectLst/>
        <a:sp3d/>
      </dsp:spPr>
      <dsp:style>
        <a:lnRef idx="1">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Science &amp; Engineering of making intelligent machines and programs </a:t>
          </a:r>
          <a:endParaRPr lang="en-CA" sz="2300" kern="1200" dirty="0"/>
        </a:p>
      </dsp:txBody>
      <dsp:txXfrm>
        <a:off x="5918074" y="0"/>
        <a:ext cx="4533900" cy="1005842"/>
      </dsp:txXfrm>
    </dsp:sp>
    <dsp:sp modelId="{555F09F7-4C6B-3F44-BD3D-1999A684EDB3}">
      <dsp:nvSpPr>
        <dsp:cNvPr id="0" name=""/>
        <dsp:cNvSpPr/>
      </dsp:nvSpPr>
      <dsp:spPr>
        <a:xfrm>
          <a:off x="5918074" y="1005842"/>
          <a:ext cx="4533900" cy="1005838"/>
        </a:xfrm>
        <a:prstGeom prst="rect">
          <a:avLst/>
        </a:prstGeom>
        <a:noFill/>
        <a:ln w="6350" cap="flat" cmpd="sng" algn="ctr">
          <a:noFill/>
          <a:prstDash val="solid"/>
          <a:miter lim="800000"/>
        </a:ln>
        <a:effectLst/>
        <a:sp3d/>
      </dsp:spPr>
      <dsp:style>
        <a:lnRef idx="1">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Ability to learn without being explicitly programmed</a:t>
          </a:r>
          <a:endParaRPr lang="en-CA" sz="2300" kern="1200" dirty="0"/>
        </a:p>
      </dsp:txBody>
      <dsp:txXfrm>
        <a:off x="5918074" y="1005842"/>
        <a:ext cx="4533900" cy="1005838"/>
      </dsp:txXfrm>
    </dsp:sp>
    <dsp:sp modelId="{405E25CC-637F-8A4D-90AF-EB8CFB8A1D9F}">
      <dsp:nvSpPr>
        <dsp:cNvPr id="0" name=""/>
        <dsp:cNvSpPr/>
      </dsp:nvSpPr>
      <dsp:spPr>
        <a:xfrm>
          <a:off x="5918074" y="2011681"/>
          <a:ext cx="4533900" cy="1005838"/>
        </a:xfrm>
        <a:prstGeom prst="rect">
          <a:avLst/>
        </a:prstGeom>
        <a:noFill/>
        <a:ln w="6350" cap="flat" cmpd="sng" algn="ctr">
          <a:noFill/>
          <a:prstDash val="solid"/>
          <a:miter lim="800000"/>
        </a:ln>
        <a:effectLst/>
        <a:sp3d/>
      </dsp:spPr>
      <dsp:style>
        <a:lnRef idx="1">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solidFill>
                <a:schemeClr val="tx1"/>
              </a:solidFill>
            </a:rPr>
            <a:t>Learning based on deep neural networks</a:t>
          </a:r>
          <a:endParaRPr lang="en-CA" sz="2300" kern="1200" dirty="0">
            <a:solidFill>
              <a:schemeClr val="tx1"/>
            </a:solidFill>
          </a:endParaRPr>
        </a:p>
      </dsp:txBody>
      <dsp:txXfrm>
        <a:off x="5918074" y="2011681"/>
        <a:ext cx="4533900" cy="1005838"/>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D023A9-A83C-2B40-ABB1-E2E972A9394B}" type="datetimeFigureOut">
              <a:rPr lang="en-US" smtClean="0"/>
              <a:t>7/1/25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144B56-E90E-0D4E-B86B-0B3350695893}" type="slidenum">
              <a:rPr lang="en-US" smtClean="0"/>
              <a:t>‹#›</a:t>
            </a:fld>
            <a:endParaRPr lang="en-US"/>
          </a:p>
        </p:txBody>
      </p:sp>
    </p:spTree>
    <p:extLst>
      <p:ext uri="{BB962C8B-B14F-4D97-AF65-F5344CB8AC3E}">
        <p14:creationId xmlns:p14="http://schemas.microsoft.com/office/powerpoint/2010/main" val="3168383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Deep learning is a subset of machine learning that uses artificial neural networks with multiple layers to model and solve complex problems. These neural networks are designed to learn and make predictions by processing large amounts of data, without being explicitly programmed for specific tasks.</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algn="just"/>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 </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algn="just"/>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Deep learning has revolutionized many fields, including computer vision, natural language processing, speech recognition, and robotics. It has enabled machines to perform tasks that were previously impossible, such as image and speech recognition, language translation, and self-driving cars.</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algn="just"/>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 </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r>
              <a:rPr lang="en-CA" sz="1800" dirty="0">
                <a:solidFill>
                  <a:srgbClr val="374151"/>
                </a:solidFill>
                <a:effectLst/>
                <a:latin typeface="Segoe UI" panose="020B0502040204020203" pitchFamily="34" charset="0"/>
                <a:ea typeface="Calibri" panose="020F0502020204030204" pitchFamily="34" charset="0"/>
              </a:rPr>
              <a:t>Deep learning algorithms are capable of learning features from raw data and extracting high-level representations that capture the underlying patterns and relationships in the data. The success of deep learning is largely due to its ability to scale with large amounts of data, computing power, and advanced algorithms such as convolutional neural networks (CNNs) and recurrent neural networks (RNNs)</a:t>
            </a:r>
            <a:r>
              <a:rPr lang="en-CA" dirty="0">
                <a:effectLst/>
              </a:rPr>
              <a:t> </a:t>
            </a:r>
            <a:endParaRPr lang="en-US" dirty="0"/>
          </a:p>
        </p:txBody>
      </p:sp>
      <p:sp>
        <p:nvSpPr>
          <p:cNvPr id="4" name="Slide Number Placeholder 3"/>
          <p:cNvSpPr>
            <a:spLocks noGrp="1"/>
          </p:cNvSpPr>
          <p:nvPr>
            <p:ph type="sldNum" sz="quarter" idx="5"/>
          </p:nvPr>
        </p:nvSpPr>
        <p:spPr/>
        <p:txBody>
          <a:bodyPr/>
          <a:lstStyle/>
          <a:p>
            <a:fld id="{03144B56-E90E-0D4E-B86B-0B3350695893}" type="slidenum">
              <a:rPr lang="en-US" smtClean="0"/>
              <a:t>2</a:t>
            </a:fld>
            <a:endParaRPr lang="en-US"/>
          </a:p>
        </p:txBody>
      </p:sp>
    </p:spTree>
    <p:extLst>
      <p:ext uri="{BB962C8B-B14F-4D97-AF65-F5344CB8AC3E}">
        <p14:creationId xmlns:p14="http://schemas.microsoft.com/office/powerpoint/2010/main" val="632178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144B56-E90E-0D4E-B86B-0B3350695893}" type="slidenum">
              <a:rPr lang="en-US" smtClean="0"/>
              <a:t>5</a:t>
            </a:fld>
            <a:endParaRPr lang="en-US"/>
          </a:p>
        </p:txBody>
      </p:sp>
    </p:spTree>
    <p:extLst>
      <p:ext uri="{BB962C8B-B14F-4D97-AF65-F5344CB8AC3E}">
        <p14:creationId xmlns:p14="http://schemas.microsoft.com/office/powerpoint/2010/main" val="1905040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144B56-E90E-0D4E-B86B-0B3350695893}" type="slidenum">
              <a:rPr lang="en-US" smtClean="0"/>
              <a:t>6</a:t>
            </a:fld>
            <a:endParaRPr lang="en-US"/>
          </a:p>
        </p:txBody>
      </p:sp>
    </p:spTree>
    <p:extLst>
      <p:ext uri="{BB962C8B-B14F-4D97-AF65-F5344CB8AC3E}">
        <p14:creationId xmlns:p14="http://schemas.microsoft.com/office/powerpoint/2010/main" val="3250284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144B56-E90E-0D4E-B86B-0B3350695893}" type="slidenum">
              <a:rPr lang="en-US" smtClean="0"/>
              <a:t>8</a:t>
            </a:fld>
            <a:endParaRPr lang="en-US"/>
          </a:p>
        </p:txBody>
      </p:sp>
    </p:spTree>
    <p:extLst>
      <p:ext uri="{BB962C8B-B14F-4D97-AF65-F5344CB8AC3E}">
        <p14:creationId xmlns:p14="http://schemas.microsoft.com/office/powerpoint/2010/main" val="1029341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Deep learning is a subset of machine learning that uses artificial neural networks with multiple layers to model and solve complex problems. These neural networks are designed to learn and make predictions by processing large amounts of data, without being explicitly programmed for specific tasks.</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algn="just"/>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 </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algn="just"/>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Deep learning has revolutionized many fields, including computer vision, natural language processing, speech recognition, and robotics. It has enabled machines to perform tasks that were previously impossible, such as image and speech recognition, language translation, and self-driving cars.</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algn="just"/>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 </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r>
              <a:rPr lang="en-CA" sz="1800" dirty="0">
                <a:solidFill>
                  <a:srgbClr val="374151"/>
                </a:solidFill>
                <a:effectLst/>
                <a:latin typeface="Segoe UI" panose="020B0502040204020203" pitchFamily="34" charset="0"/>
                <a:ea typeface="Calibri" panose="020F0502020204030204" pitchFamily="34" charset="0"/>
              </a:rPr>
              <a:t>Deep learning algorithms are capable of learning features from raw data and extracting high-level representations that capture the underlying patterns and relationships in the data. The success of deep learning is largely due to its ability to scale with large amounts of data, computing power, and advanced algorithms such as convolutional neural networks (CNNs) and recurrent neural networks (RNNs)</a:t>
            </a:r>
            <a:r>
              <a:rPr lang="en-CA" dirty="0">
                <a:effectLst/>
              </a:rPr>
              <a:t> </a:t>
            </a:r>
            <a:endParaRPr lang="en-US" dirty="0"/>
          </a:p>
        </p:txBody>
      </p:sp>
      <p:sp>
        <p:nvSpPr>
          <p:cNvPr id="4" name="Slide Number Placeholder 3"/>
          <p:cNvSpPr>
            <a:spLocks noGrp="1"/>
          </p:cNvSpPr>
          <p:nvPr>
            <p:ph type="sldNum" sz="quarter" idx="5"/>
          </p:nvPr>
        </p:nvSpPr>
        <p:spPr/>
        <p:txBody>
          <a:bodyPr/>
          <a:lstStyle/>
          <a:p>
            <a:fld id="{03144B56-E90E-0D4E-B86B-0B3350695893}" type="slidenum">
              <a:rPr lang="en-US" smtClean="0"/>
              <a:t>9</a:t>
            </a:fld>
            <a:endParaRPr lang="en-US"/>
          </a:p>
        </p:txBody>
      </p:sp>
    </p:spTree>
    <p:extLst>
      <p:ext uri="{BB962C8B-B14F-4D97-AF65-F5344CB8AC3E}">
        <p14:creationId xmlns:p14="http://schemas.microsoft.com/office/powerpoint/2010/main" val="2087610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Deep learning is a subset of machine learning that uses artificial neural networks with multiple layers to model and solve complex problems. These neural networks are designed to learn and make predictions by processing large amounts of data, without being explicitly programmed for specific tasks.</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algn="just"/>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 </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algn="just"/>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Deep learning has revolutionized many fields, including computer vision, natural language processing, speech recognition, and robotics. It has enabled machines to perform tasks that were previously impossible, such as image and speech recognition, language translation, and self-driving cars.</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algn="just"/>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 </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r>
              <a:rPr lang="en-CA" sz="1800" dirty="0">
                <a:solidFill>
                  <a:srgbClr val="374151"/>
                </a:solidFill>
                <a:effectLst/>
                <a:latin typeface="Segoe UI" panose="020B0502040204020203" pitchFamily="34" charset="0"/>
                <a:ea typeface="Calibri" panose="020F0502020204030204" pitchFamily="34" charset="0"/>
              </a:rPr>
              <a:t>Deep learning algorithms are capable of learning features from raw data and extracting high-level representations that capture the underlying patterns and relationships in the data. The success of deep learning is largely due to its ability to scale with large amounts of data, computing power, and advanced algorithms such as convolutional neural networks (CNNs) and recurrent neural networks (RNNs)</a:t>
            </a:r>
            <a:r>
              <a:rPr lang="en-CA" dirty="0">
                <a:effectLst/>
              </a:rPr>
              <a:t> </a:t>
            </a:r>
            <a:endParaRPr lang="en-US" dirty="0"/>
          </a:p>
        </p:txBody>
      </p:sp>
      <p:sp>
        <p:nvSpPr>
          <p:cNvPr id="4" name="Slide Number Placeholder 3"/>
          <p:cNvSpPr>
            <a:spLocks noGrp="1"/>
          </p:cNvSpPr>
          <p:nvPr>
            <p:ph type="sldNum" sz="quarter" idx="5"/>
          </p:nvPr>
        </p:nvSpPr>
        <p:spPr/>
        <p:txBody>
          <a:bodyPr/>
          <a:lstStyle/>
          <a:p>
            <a:fld id="{03144B56-E90E-0D4E-B86B-0B3350695893}" type="slidenum">
              <a:rPr lang="en-US" smtClean="0"/>
              <a:t>10</a:t>
            </a:fld>
            <a:endParaRPr lang="en-US"/>
          </a:p>
        </p:txBody>
      </p:sp>
    </p:spTree>
    <p:extLst>
      <p:ext uri="{BB962C8B-B14F-4D97-AF65-F5344CB8AC3E}">
        <p14:creationId xmlns:p14="http://schemas.microsoft.com/office/powerpoint/2010/main" val="4284208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CA" sz="1800" kern="100" dirty="0">
                <a:effectLst/>
                <a:latin typeface="Calibri" panose="020F0502020204030204" pitchFamily="34" charset="0"/>
                <a:ea typeface="Calibri" panose="020F0502020204030204" pitchFamily="34" charset="0"/>
                <a:cs typeface="Arial" panose="020B0604020202020204" pitchFamily="34" charset="0"/>
              </a:rPr>
              <a:t>Here are </a:t>
            </a:r>
            <a:r>
              <a:rPr lang="en-CA" sz="1800" b="1" kern="100" dirty="0">
                <a:solidFill>
                  <a:srgbClr val="0070C0"/>
                </a:solidFill>
                <a:effectLst/>
                <a:latin typeface="Calibri" panose="020F0502020204030204" pitchFamily="34" charset="0"/>
                <a:ea typeface="Calibri" panose="020F0502020204030204" pitchFamily="34" charset="0"/>
                <a:cs typeface="Arial" panose="020B0604020202020204" pitchFamily="34" charset="0"/>
              </a:rPr>
              <a:t>six important areas</a:t>
            </a:r>
            <a:r>
              <a:rPr lang="en-CA" sz="1800" kern="100" dirty="0">
                <a:solidFill>
                  <a:srgbClr val="0070C0"/>
                </a:solidFill>
                <a:effectLst/>
                <a:latin typeface="Calibri" panose="020F0502020204030204" pitchFamily="34" charset="0"/>
                <a:ea typeface="Calibri" panose="020F0502020204030204" pitchFamily="34" charset="0"/>
                <a:cs typeface="Arial" panose="020B0604020202020204" pitchFamily="34" charset="0"/>
              </a:rPr>
              <a:t> </a:t>
            </a:r>
            <a:r>
              <a:rPr lang="en-CA" sz="1800" kern="100" dirty="0">
                <a:effectLst/>
                <a:latin typeface="Calibri" panose="020F0502020204030204" pitchFamily="34" charset="0"/>
                <a:ea typeface="Calibri" panose="020F0502020204030204" pitchFamily="34" charset="0"/>
                <a:cs typeface="Arial" panose="020B0604020202020204" pitchFamily="34" charset="0"/>
              </a:rPr>
              <a:t>that needs to be covered in a course on deep learning:</a:t>
            </a:r>
          </a:p>
          <a:p>
            <a:pPr marL="342900" lvl="0" indent="-342900" algn="just">
              <a:buFont typeface="+mj-lt"/>
              <a:buAutoNum type="arabicPeriod"/>
            </a:pPr>
            <a:r>
              <a:rPr lang="en-CA" sz="1800" b="1" kern="100" dirty="0">
                <a:solidFill>
                  <a:srgbClr val="0070C0"/>
                </a:solidFill>
                <a:effectLst/>
                <a:latin typeface="Segoe UI" panose="020B0502040204020203" pitchFamily="34" charset="0"/>
                <a:ea typeface="Calibri" panose="020F0502020204030204" pitchFamily="34" charset="0"/>
                <a:cs typeface="Arial" panose="020B0604020202020204" pitchFamily="34" charset="0"/>
              </a:rPr>
              <a:t>Neural Networks and Deep Learning Fundamentals:</a:t>
            </a:r>
            <a:r>
              <a:rPr lang="en-CA" sz="1800" kern="100" dirty="0">
                <a:solidFill>
                  <a:srgbClr val="0070C0"/>
                </a:solidFill>
                <a:effectLst/>
                <a:latin typeface="Segoe UI" panose="020B0502040204020203" pitchFamily="34" charset="0"/>
                <a:ea typeface="Calibri" panose="020F0502020204030204" pitchFamily="34" charset="0"/>
                <a:cs typeface="Arial" panose="020B0604020202020204" pitchFamily="34" charset="0"/>
              </a:rPr>
              <a:t> </a:t>
            </a:r>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It is essential to cover the basics of neural networks and their architecture, activation functions, gradient descent optimization, and backpropagation algorithms. This will provide a foundation for understanding deep learning models.</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buFont typeface="+mj-lt"/>
              <a:buAutoNum type="arabicPeriod"/>
            </a:pPr>
            <a:r>
              <a:rPr lang="en-CA" sz="1800" b="1" kern="100" dirty="0">
                <a:solidFill>
                  <a:srgbClr val="0070C0"/>
                </a:solidFill>
                <a:effectLst/>
                <a:latin typeface="Segoe UI" panose="020B0502040204020203" pitchFamily="34" charset="0"/>
                <a:ea typeface="Calibri" panose="020F0502020204030204" pitchFamily="34" charset="0"/>
                <a:cs typeface="Arial" panose="020B0604020202020204" pitchFamily="34" charset="0"/>
              </a:rPr>
              <a:t>Convolutional Neural Networks (CNNs):</a:t>
            </a:r>
            <a:r>
              <a:rPr lang="en-CA" sz="1800" kern="100" dirty="0">
                <a:solidFill>
                  <a:srgbClr val="0070C0"/>
                </a:solidFill>
                <a:effectLst/>
                <a:latin typeface="Segoe UI" panose="020B0502040204020203" pitchFamily="34" charset="0"/>
                <a:ea typeface="Calibri" panose="020F0502020204030204" pitchFamily="34" charset="0"/>
                <a:cs typeface="Arial" panose="020B0604020202020204" pitchFamily="34" charset="0"/>
              </a:rPr>
              <a:t> </a:t>
            </a:r>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CNNs are a type of neural network used for image recognition and processing tasks. It is crucial to cover their architecture, pooling, and convolution operations, and how to use them for object detection, image classification, and image segmentation.</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buFont typeface="+mj-lt"/>
              <a:buAutoNum type="arabicPeriod"/>
            </a:pPr>
            <a:r>
              <a:rPr lang="en-CA" sz="1800" b="1" kern="100" dirty="0">
                <a:solidFill>
                  <a:srgbClr val="0070C0"/>
                </a:solidFill>
                <a:effectLst/>
                <a:latin typeface="Segoe UI" panose="020B0502040204020203" pitchFamily="34" charset="0"/>
                <a:ea typeface="Calibri" panose="020F0502020204030204" pitchFamily="34" charset="0"/>
                <a:cs typeface="Arial" panose="020B0604020202020204" pitchFamily="34" charset="0"/>
              </a:rPr>
              <a:t>Recurrent Neural Networks (RNNs):</a:t>
            </a:r>
            <a:r>
              <a:rPr lang="en-CA" sz="1800" kern="100" dirty="0">
                <a:solidFill>
                  <a:srgbClr val="0070C0"/>
                </a:solidFill>
                <a:effectLst/>
                <a:latin typeface="Segoe UI" panose="020B0502040204020203" pitchFamily="34" charset="0"/>
                <a:ea typeface="Calibri" panose="020F0502020204030204" pitchFamily="34" charset="0"/>
                <a:cs typeface="Arial" panose="020B0604020202020204" pitchFamily="34" charset="0"/>
              </a:rPr>
              <a:t> </a:t>
            </a:r>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RNNs are another type of neural network used for sequential data, such as time-series data and natural language processing. It is essential to cover their architecture, long-short term memory (LSTM), and gated recurrent units (GRUs), and how to use them for tasks such as speech recognition, text generation, and sentiment analysis.</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buFont typeface="+mj-lt"/>
              <a:buAutoNum type="arabicPeriod"/>
            </a:pPr>
            <a:r>
              <a:rPr lang="en-CA" sz="1800" b="1" kern="100" dirty="0">
                <a:solidFill>
                  <a:srgbClr val="0070C0"/>
                </a:solidFill>
                <a:effectLst/>
                <a:latin typeface="Segoe UI" panose="020B0502040204020203" pitchFamily="34" charset="0"/>
                <a:ea typeface="Calibri" panose="020F0502020204030204" pitchFamily="34" charset="0"/>
                <a:cs typeface="Arial" panose="020B0604020202020204" pitchFamily="34" charset="0"/>
              </a:rPr>
              <a:t>Deep Learning Frameworks:</a:t>
            </a:r>
            <a:r>
              <a:rPr lang="en-CA" sz="1800" kern="100" dirty="0">
                <a:solidFill>
                  <a:srgbClr val="0070C0"/>
                </a:solidFill>
                <a:effectLst/>
                <a:latin typeface="Segoe UI" panose="020B0502040204020203" pitchFamily="34" charset="0"/>
                <a:ea typeface="Calibri" panose="020F0502020204030204" pitchFamily="34" charset="0"/>
                <a:cs typeface="Arial" panose="020B0604020202020204" pitchFamily="34" charset="0"/>
              </a:rPr>
              <a:t> </a:t>
            </a:r>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Covering popular deep learning frameworks such as TensorFlow, </a:t>
            </a:r>
            <a:r>
              <a:rPr lang="en-CA" sz="1800" kern="100" dirty="0" err="1">
                <a:solidFill>
                  <a:srgbClr val="374151"/>
                </a:solidFill>
                <a:effectLst/>
                <a:latin typeface="Segoe UI" panose="020B0502040204020203" pitchFamily="34" charset="0"/>
                <a:ea typeface="Calibri" panose="020F0502020204030204" pitchFamily="34" charset="0"/>
                <a:cs typeface="Arial" panose="020B0604020202020204" pitchFamily="34" charset="0"/>
              </a:rPr>
              <a:t>PyTorch</a:t>
            </a:r>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 and </a:t>
            </a:r>
            <a:r>
              <a:rPr lang="en-CA" sz="1800" kern="100" dirty="0" err="1">
                <a:solidFill>
                  <a:srgbClr val="374151"/>
                </a:solidFill>
                <a:effectLst/>
                <a:latin typeface="Segoe UI" panose="020B0502040204020203" pitchFamily="34" charset="0"/>
                <a:ea typeface="Calibri" panose="020F0502020204030204" pitchFamily="34" charset="0"/>
                <a:cs typeface="Arial" panose="020B0604020202020204" pitchFamily="34" charset="0"/>
              </a:rPr>
              <a:t>Keras</a:t>
            </a:r>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 is crucial as they provide high-level APIs to create, train and evaluate deep learning models.</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buFont typeface="+mj-lt"/>
              <a:buAutoNum type="arabicPeriod"/>
            </a:pPr>
            <a:r>
              <a:rPr lang="en-CA" sz="1800" b="1" kern="100" dirty="0">
                <a:solidFill>
                  <a:srgbClr val="0070C0"/>
                </a:solidFill>
                <a:effectLst/>
                <a:latin typeface="Segoe UI" panose="020B0502040204020203" pitchFamily="34" charset="0"/>
                <a:ea typeface="Calibri" panose="020F0502020204030204" pitchFamily="34" charset="0"/>
                <a:cs typeface="Arial" panose="020B0604020202020204" pitchFamily="34" charset="0"/>
              </a:rPr>
              <a:t>Applications of Deep Learning:</a:t>
            </a:r>
            <a:r>
              <a:rPr lang="en-CA" sz="1800" kern="100" dirty="0">
                <a:solidFill>
                  <a:srgbClr val="0070C0"/>
                </a:solidFill>
                <a:effectLst/>
                <a:latin typeface="Segoe UI" panose="020B0502040204020203" pitchFamily="34" charset="0"/>
                <a:ea typeface="Calibri" panose="020F0502020204030204" pitchFamily="34" charset="0"/>
                <a:cs typeface="Arial" panose="020B0604020202020204" pitchFamily="34" charset="0"/>
              </a:rPr>
              <a:t> </a:t>
            </a:r>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It is important to cover some practical applications of deep learning in different fields such as computer vision, natural language processing, speech recognition, and robotics.</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buFont typeface="+mj-lt"/>
              <a:buAutoNum type="arabicPeriod"/>
            </a:pPr>
            <a:r>
              <a:rPr lang="en-CA" sz="1800" b="1" kern="100" dirty="0">
                <a:solidFill>
                  <a:srgbClr val="0070C0"/>
                </a:solidFill>
                <a:effectLst/>
                <a:latin typeface="Segoe UI" panose="020B0502040204020203" pitchFamily="34" charset="0"/>
                <a:ea typeface="Calibri" panose="020F0502020204030204" pitchFamily="34" charset="0"/>
                <a:cs typeface="Arial" panose="020B0604020202020204" pitchFamily="34" charset="0"/>
              </a:rPr>
              <a:t>Advanced Deep Learning Topics:</a:t>
            </a:r>
            <a:r>
              <a:rPr lang="en-CA" sz="1800" kern="100" dirty="0">
                <a:solidFill>
                  <a:srgbClr val="0070C0"/>
                </a:solidFill>
                <a:effectLst/>
                <a:latin typeface="Segoe UI" panose="020B0502040204020203" pitchFamily="34" charset="0"/>
                <a:ea typeface="Calibri" panose="020F0502020204030204" pitchFamily="34" charset="0"/>
                <a:cs typeface="Arial" panose="020B0604020202020204" pitchFamily="34" charset="0"/>
              </a:rPr>
              <a:t> </a:t>
            </a:r>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Advanced topics such as generative adversarial networks (GANs), transfer learning, reinforcement learning, and attention mechanisms should also be covered to provide a comprehensive understanding of deep learning.</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3144B56-E90E-0D4E-B86B-0B3350695893}" type="slidenum">
              <a:rPr lang="en-US" smtClean="0"/>
              <a:t>11</a:t>
            </a:fld>
            <a:endParaRPr lang="en-US"/>
          </a:p>
        </p:txBody>
      </p:sp>
    </p:spTree>
    <p:extLst>
      <p:ext uri="{BB962C8B-B14F-4D97-AF65-F5344CB8AC3E}">
        <p14:creationId xmlns:p14="http://schemas.microsoft.com/office/powerpoint/2010/main" val="3518172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Becoming an expert in deep learning requires continuous learning and staying up-to-date with the latest research and developments in the field. Here are some important things to learn and study to become an expert in deep learning:</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algn="just"/>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 </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buClr>
                <a:srgbClr val="374151"/>
              </a:buClr>
              <a:buFont typeface="Segoe UI" panose="020B0502040204020203" pitchFamily="34" charset="0"/>
              <a:buAutoNum type="arabicPeriod"/>
            </a:pPr>
            <a:r>
              <a:rPr lang="en-CA" sz="1800" b="1" kern="100" dirty="0">
                <a:solidFill>
                  <a:srgbClr val="00B050"/>
                </a:solidFill>
                <a:effectLst/>
                <a:latin typeface="Segoe UI" panose="020B0502040204020203" pitchFamily="34" charset="0"/>
                <a:ea typeface="Calibri" panose="020F0502020204030204" pitchFamily="34" charset="0"/>
                <a:cs typeface="Arial" panose="020B0604020202020204" pitchFamily="34" charset="0"/>
              </a:rPr>
              <a:t>Mathematics: </a:t>
            </a:r>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Deep learning relies heavily on mathematical concepts such as linear algebra, calculus, probability theory, and optimization. Understanding these mathematical concepts is essential to design and optimize deep learning models.</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buClr>
                <a:srgbClr val="374151"/>
              </a:buClr>
              <a:buFont typeface="Segoe UI" panose="020B0502040204020203" pitchFamily="34" charset="0"/>
              <a:buAutoNum type="arabicPeriod"/>
            </a:pPr>
            <a:r>
              <a:rPr lang="en-CA" sz="1800" b="1" kern="100" dirty="0">
                <a:solidFill>
                  <a:srgbClr val="00B050"/>
                </a:solidFill>
                <a:effectLst/>
                <a:latin typeface="Segoe UI" panose="020B0502040204020203" pitchFamily="34" charset="0"/>
                <a:ea typeface="Calibri" panose="020F0502020204030204" pitchFamily="34" charset="0"/>
                <a:cs typeface="Arial" panose="020B0604020202020204" pitchFamily="34" charset="0"/>
              </a:rPr>
              <a:t>Programming:</a:t>
            </a:r>
            <a:r>
              <a:rPr lang="en-CA" sz="1800" kern="100" dirty="0">
                <a:solidFill>
                  <a:srgbClr val="00B050"/>
                </a:solidFill>
                <a:effectLst/>
                <a:latin typeface="Segoe UI" panose="020B0502040204020203" pitchFamily="34" charset="0"/>
                <a:ea typeface="Calibri" panose="020F0502020204030204" pitchFamily="34" charset="0"/>
                <a:cs typeface="Arial" panose="020B0604020202020204" pitchFamily="34" charset="0"/>
              </a:rPr>
              <a:t> </a:t>
            </a:r>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Expertise in programming languages such as Python and knowledge of deep learning libraries such as TensorFlow, </a:t>
            </a:r>
            <a:r>
              <a:rPr lang="en-CA" sz="1800" kern="100" dirty="0" err="1">
                <a:solidFill>
                  <a:srgbClr val="374151"/>
                </a:solidFill>
                <a:effectLst/>
                <a:latin typeface="Segoe UI" panose="020B0502040204020203" pitchFamily="34" charset="0"/>
                <a:ea typeface="Calibri" panose="020F0502020204030204" pitchFamily="34" charset="0"/>
                <a:cs typeface="Arial" panose="020B0604020202020204" pitchFamily="34" charset="0"/>
              </a:rPr>
              <a:t>PyTorch</a:t>
            </a:r>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 and </a:t>
            </a:r>
            <a:r>
              <a:rPr lang="en-CA" sz="1800" kern="100" dirty="0" err="1">
                <a:solidFill>
                  <a:srgbClr val="374151"/>
                </a:solidFill>
                <a:effectLst/>
                <a:latin typeface="Segoe UI" panose="020B0502040204020203" pitchFamily="34" charset="0"/>
                <a:ea typeface="Calibri" panose="020F0502020204030204" pitchFamily="34" charset="0"/>
                <a:cs typeface="Arial" panose="020B0604020202020204" pitchFamily="34" charset="0"/>
              </a:rPr>
              <a:t>Keras</a:t>
            </a:r>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 is essential to develop and implement deep learning models.</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buClr>
                <a:srgbClr val="374151"/>
              </a:buClr>
              <a:buFont typeface="Segoe UI" panose="020B0502040204020203" pitchFamily="34" charset="0"/>
              <a:buAutoNum type="arabicPeriod"/>
            </a:pPr>
            <a:r>
              <a:rPr lang="en-CA" sz="1800" b="1" kern="100" dirty="0">
                <a:solidFill>
                  <a:srgbClr val="00B050"/>
                </a:solidFill>
                <a:effectLst/>
                <a:latin typeface="Segoe UI" panose="020B0502040204020203" pitchFamily="34" charset="0"/>
                <a:ea typeface="Calibri" panose="020F0502020204030204" pitchFamily="34" charset="0"/>
                <a:cs typeface="Arial" panose="020B0604020202020204" pitchFamily="34" charset="0"/>
              </a:rPr>
              <a:t>Neural Networks:</a:t>
            </a:r>
            <a:r>
              <a:rPr lang="en-CA" sz="1800" kern="100" dirty="0">
                <a:solidFill>
                  <a:srgbClr val="00B050"/>
                </a:solidFill>
                <a:effectLst/>
                <a:latin typeface="Segoe UI" panose="020B0502040204020203" pitchFamily="34" charset="0"/>
                <a:ea typeface="Calibri" panose="020F0502020204030204" pitchFamily="34" charset="0"/>
                <a:cs typeface="Arial" panose="020B0604020202020204" pitchFamily="34" charset="0"/>
              </a:rPr>
              <a:t> </a:t>
            </a:r>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A deep understanding of neural networks and their architecture, activation functions, and optimization algorithms is critical to building effective deep learning models.</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buClr>
                <a:srgbClr val="374151"/>
              </a:buClr>
              <a:buFont typeface="Segoe UI" panose="020B0502040204020203" pitchFamily="34" charset="0"/>
              <a:buAutoNum type="arabicPeriod"/>
            </a:pPr>
            <a:r>
              <a:rPr lang="en-CA" sz="1800" b="1" kern="100" dirty="0">
                <a:solidFill>
                  <a:srgbClr val="00B050"/>
                </a:solidFill>
                <a:effectLst/>
                <a:latin typeface="Segoe UI" panose="020B0502040204020203" pitchFamily="34" charset="0"/>
                <a:ea typeface="Calibri" panose="020F0502020204030204" pitchFamily="34" charset="0"/>
                <a:cs typeface="Arial" panose="020B0604020202020204" pitchFamily="34" charset="0"/>
              </a:rPr>
              <a:t>Model Design and Evaluation:</a:t>
            </a:r>
            <a:r>
              <a:rPr lang="en-CA" sz="1800" kern="100" dirty="0">
                <a:solidFill>
                  <a:srgbClr val="00B050"/>
                </a:solidFill>
                <a:effectLst/>
                <a:latin typeface="Segoe UI" panose="020B0502040204020203" pitchFamily="34" charset="0"/>
                <a:ea typeface="Calibri" panose="020F0502020204030204" pitchFamily="34" charset="0"/>
                <a:cs typeface="Arial" panose="020B0604020202020204" pitchFamily="34" charset="0"/>
              </a:rPr>
              <a:t> </a:t>
            </a:r>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Deep learning experts must be skilled in designing and evaluating models for various tasks such as image classification, object detection, natural language processing, and speech recognition.</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buClr>
                <a:srgbClr val="374151"/>
              </a:buClr>
              <a:buFont typeface="Segoe UI" panose="020B0502040204020203" pitchFamily="34" charset="0"/>
              <a:buAutoNum type="arabicPeriod"/>
            </a:pPr>
            <a:r>
              <a:rPr lang="en-CA" sz="1800" b="1" kern="100" dirty="0">
                <a:solidFill>
                  <a:srgbClr val="00B050"/>
                </a:solidFill>
                <a:effectLst/>
                <a:latin typeface="Segoe UI" panose="020B0502040204020203" pitchFamily="34" charset="0"/>
                <a:ea typeface="Calibri" panose="020F0502020204030204" pitchFamily="34" charset="0"/>
                <a:cs typeface="Arial" panose="020B0604020202020204" pitchFamily="34" charset="0"/>
              </a:rPr>
              <a:t>Data Preparation:</a:t>
            </a:r>
            <a:r>
              <a:rPr lang="en-CA" sz="1800" kern="100" dirty="0">
                <a:solidFill>
                  <a:srgbClr val="00B050"/>
                </a:solidFill>
                <a:effectLst/>
                <a:latin typeface="Segoe UI" panose="020B0502040204020203" pitchFamily="34" charset="0"/>
                <a:ea typeface="Calibri" panose="020F0502020204030204" pitchFamily="34" charset="0"/>
                <a:cs typeface="Arial" panose="020B0604020202020204" pitchFamily="34" charset="0"/>
              </a:rPr>
              <a:t> </a:t>
            </a:r>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A deep learning model is only as good as the data it is trained on. Therefore, experts must be proficient in data preprocessing techniques such as data cleaning, normalization, and augmentation.</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buClr>
                <a:srgbClr val="374151"/>
              </a:buClr>
              <a:buFont typeface="Segoe UI" panose="020B0502040204020203" pitchFamily="34" charset="0"/>
              <a:buAutoNum type="arabicPeriod"/>
            </a:pPr>
            <a:r>
              <a:rPr lang="en-CA" sz="1800" b="1" kern="100" dirty="0">
                <a:solidFill>
                  <a:srgbClr val="00B050"/>
                </a:solidFill>
                <a:effectLst/>
                <a:latin typeface="Segoe UI" panose="020B0502040204020203" pitchFamily="34" charset="0"/>
                <a:ea typeface="Calibri" panose="020F0502020204030204" pitchFamily="34" charset="0"/>
                <a:cs typeface="Arial" panose="020B0604020202020204" pitchFamily="34" charset="0"/>
              </a:rPr>
              <a:t>Research and Innovation:</a:t>
            </a:r>
            <a:r>
              <a:rPr lang="en-CA" sz="1800" kern="100" dirty="0">
                <a:solidFill>
                  <a:srgbClr val="00B050"/>
                </a:solidFill>
                <a:effectLst/>
                <a:latin typeface="Segoe UI" panose="020B0502040204020203" pitchFamily="34" charset="0"/>
                <a:ea typeface="Calibri" panose="020F0502020204030204" pitchFamily="34" charset="0"/>
                <a:cs typeface="Arial" panose="020B0604020202020204" pitchFamily="34" charset="0"/>
              </a:rPr>
              <a:t> </a:t>
            </a:r>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Staying up-to-date with the latest research and developments in the field and contributing to the deep learning community through innovative ideas and research is crucial to becoming an expert in deep learning.</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buClr>
                <a:srgbClr val="374151"/>
              </a:buClr>
              <a:buFont typeface="Segoe UI" panose="020B0502040204020203" pitchFamily="34" charset="0"/>
              <a:buAutoNum type="arabicPeriod"/>
            </a:pPr>
            <a:r>
              <a:rPr lang="en-CA" sz="1800" b="1" kern="100" dirty="0">
                <a:solidFill>
                  <a:srgbClr val="00B050"/>
                </a:solidFill>
                <a:effectLst/>
                <a:latin typeface="Segoe UI" panose="020B0502040204020203" pitchFamily="34" charset="0"/>
                <a:ea typeface="Calibri" panose="020F0502020204030204" pitchFamily="34" charset="0"/>
                <a:cs typeface="Arial" panose="020B0604020202020204" pitchFamily="34" charset="0"/>
              </a:rPr>
              <a:t>Optimization Techniques:</a:t>
            </a:r>
            <a:r>
              <a:rPr lang="en-CA" sz="1800" kern="100" dirty="0">
                <a:solidFill>
                  <a:srgbClr val="00B050"/>
                </a:solidFill>
                <a:effectLst/>
                <a:latin typeface="Segoe UI" panose="020B0502040204020203" pitchFamily="34" charset="0"/>
                <a:ea typeface="Calibri" panose="020F0502020204030204" pitchFamily="34" charset="0"/>
                <a:cs typeface="Arial" panose="020B0604020202020204" pitchFamily="34" charset="0"/>
              </a:rPr>
              <a:t> </a:t>
            </a:r>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Deep learning models typically require a large amount of data and computation power to train effectively. Therefore, experts in deep learning must be familiar with various optimization techniques such as stochastic gradient descent, momentum, adaptive learning rate methods, and regularization techniques.</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buClr>
                <a:srgbClr val="374151"/>
              </a:buClr>
              <a:buFont typeface="Segoe UI" panose="020B0502040204020203" pitchFamily="34" charset="0"/>
              <a:buAutoNum type="arabicPeriod"/>
            </a:pPr>
            <a:r>
              <a:rPr lang="en-CA" sz="1800" b="1" kern="100" dirty="0">
                <a:solidFill>
                  <a:srgbClr val="00B050"/>
                </a:solidFill>
                <a:effectLst/>
                <a:latin typeface="Segoe UI" panose="020B0502040204020203" pitchFamily="34" charset="0"/>
                <a:ea typeface="Calibri" panose="020F0502020204030204" pitchFamily="34" charset="0"/>
                <a:cs typeface="Arial" panose="020B0604020202020204" pitchFamily="34" charset="0"/>
              </a:rPr>
              <a:t>Computer Vision:</a:t>
            </a:r>
            <a:r>
              <a:rPr lang="en-CA" sz="1800" kern="100" dirty="0">
                <a:solidFill>
                  <a:srgbClr val="00B050"/>
                </a:solidFill>
                <a:effectLst/>
                <a:latin typeface="Segoe UI" panose="020B0502040204020203" pitchFamily="34" charset="0"/>
                <a:ea typeface="Calibri" panose="020F0502020204030204" pitchFamily="34" charset="0"/>
                <a:cs typeface="Arial" panose="020B0604020202020204" pitchFamily="34" charset="0"/>
              </a:rPr>
              <a:t> </a:t>
            </a:r>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Understanding computer vision concepts such as image processing, feature extraction, and object recognition is essential for designing effective deep learning models for computer vision tasks.</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buClr>
                <a:srgbClr val="374151"/>
              </a:buClr>
              <a:buFont typeface="Segoe UI" panose="020B0502040204020203" pitchFamily="34" charset="0"/>
              <a:buAutoNum type="arabicPeriod"/>
            </a:pPr>
            <a:r>
              <a:rPr lang="en-CA" sz="1800" b="1" kern="100" dirty="0">
                <a:solidFill>
                  <a:srgbClr val="00B050"/>
                </a:solidFill>
                <a:effectLst/>
                <a:latin typeface="Segoe UI" panose="020B0502040204020203" pitchFamily="34" charset="0"/>
                <a:ea typeface="Calibri" panose="020F0502020204030204" pitchFamily="34" charset="0"/>
                <a:cs typeface="Arial" panose="020B0604020202020204" pitchFamily="34" charset="0"/>
              </a:rPr>
              <a:t>Natural Language Processing:</a:t>
            </a:r>
            <a:r>
              <a:rPr lang="en-CA" sz="1800" kern="100" dirty="0">
                <a:solidFill>
                  <a:srgbClr val="00B050"/>
                </a:solidFill>
                <a:effectLst/>
                <a:latin typeface="Segoe UI" panose="020B0502040204020203" pitchFamily="34" charset="0"/>
                <a:ea typeface="Calibri" panose="020F0502020204030204" pitchFamily="34" charset="0"/>
                <a:cs typeface="Arial" panose="020B0604020202020204" pitchFamily="34" charset="0"/>
              </a:rPr>
              <a:t> </a:t>
            </a:r>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NLP is another important area where deep learning is extensively used. Deep learning experts must be familiar with NLP concepts such as text preprocessing, feature extraction, and language modeling.</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buClr>
                <a:srgbClr val="374151"/>
              </a:buClr>
              <a:buFont typeface="Segoe UI" panose="020B0502040204020203" pitchFamily="34" charset="0"/>
              <a:buAutoNum type="arabicPeriod"/>
            </a:pPr>
            <a:r>
              <a:rPr lang="en-CA" sz="1800" b="1" kern="100" dirty="0">
                <a:solidFill>
                  <a:srgbClr val="00B050"/>
                </a:solidFill>
                <a:effectLst/>
                <a:latin typeface="Segoe UI" panose="020B0502040204020203" pitchFamily="34" charset="0"/>
                <a:ea typeface="Calibri" panose="020F0502020204030204" pitchFamily="34" charset="0"/>
                <a:cs typeface="Arial" panose="020B0604020202020204" pitchFamily="34" charset="0"/>
              </a:rPr>
              <a:t>Transfer Learning:</a:t>
            </a:r>
            <a:r>
              <a:rPr lang="en-CA" sz="1800" kern="100" dirty="0">
                <a:solidFill>
                  <a:srgbClr val="00B050"/>
                </a:solidFill>
                <a:effectLst/>
                <a:latin typeface="Segoe UI" panose="020B0502040204020203" pitchFamily="34" charset="0"/>
                <a:ea typeface="Calibri" panose="020F0502020204030204" pitchFamily="34" charset="0"/>
                <a:cs typeface="Arial" panose="020B0604020202020204" pitchFamily="34" charset="0"/>
              </a:rPr>
              <a:t> </a:t>
            </a:r>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Transfer learning is a popular technique used in deep learning, where pre-trained models are used as a starting point for a new task. Expertise in transfer learning is crucial to save time and resources while building deep learning models.</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buClr>
                <a:srgbClr val="374151"/>
              </a:buClr>
              <a:buFont typeface="Segoe UI" panose="020B0502040204020203" pitchFamily="34" charset="0"/>
              <a:buAutoNum type="arabicPeriod"/>
            </a:pPr>
            <a:r>
              <a:rPr lang="en-CA" sz="1800" b="1" kern="100" dirty="0">
                <a:solidFill>
                  <a:srgbClr val="00B050"/>
                </a:solidFill>
                <a:effectLst/>
                <a:latin typeface="Segoe UI" panose="020B0502040204020203" pitchFamily="34" charset="0"/>
                <a:ea typeface="Calibri" panose="020F0502020204030204" pitchFamily="34" charset="0"/>
                <a:cs typeface="Arial" panose="020B0604020202020204" pitchFamily="34" charset="0"/>
              </a:rPr>
              <a:t>Collaborative and Open-Source Tools:</a:t>
            </a:r>
            <a:r>
              <a:rPr lang="en-CA" sz="1800" kern="100" dirty="0">
                <a:solidFill>
                  <a:srgbClr val="00B050"/>
                </a:solidFill>
                <a:effectLst/>
                <a:latin typeface="Segoe UI" panose="020B0502040204020203" pitchFamily="34" charset="0"/>
                <a:ea typeface="Calibri" panose="020F0502020204030204" pitchFamily="34" charset="0"/>
                <a:cs typeface="Arial" panose="020B0604020202020204" pitchFamily="34" charset="0"/>
              </a:rPr>
              <a:t> </a:t>
            </a:r>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Deep learning experts should be familiar with various collaborative and open-source tools such as GitHub, GitLab, and Bitbucket, which allow them to share their code and collaborate with other deep learning experts.</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buClr>
                <a:srgbClr val="374151"/>
              </a:buClr>
              <a:buFont typeface="Segoe UI" panose="020B0502040204020203" pitchFamily="34" charset="0"/>
              <a:buAutoNum type="arabicPeriod"/>
            </a:pPr>
            <a:r>
              <a:rPr lang="en-CA" sz="1800" b="1" kern="100" dirty="0">
                <a:solidFill>
                  <a:srgbClr val="00B050"/>
                </a:solidFill>
                <a:effectLst/>
                <a:latin typeface="Segoe UI" panose="020B0502040204020203" pitchFamily="34" charset="0"/>
                <a:ea typeface="Calibri" panose="020F0502020204030204" pitchFamily="34" charset="0"/>
                <a:cs typeface="Arial" panose="020B0604020202020204" pitchFamily="34" charset="0"/>
              </a:rPr>
              <a:t>Communication Skills:</a:t>
            </a:r>
            <a:r>
              <a:rPr lang="en-CA" sz="1800" kern="100" dirty="0">
                <a:solidFill>
                  <a:srgbClr val="00B050"/>
                </a:solidFill>
                <a:effectLst/>
                <a:latin typeface="Segoe UI" panose="020B0502040204020203" pitchFamily="34" charset="0"/>
                <a:ea typeface="Calibri" panose="020F0502020204030204" pitchFamily="34" charset="0"/>
                <a:cs typeface="Arial" panose="020B0604020202020204" pitchFamily="34" charset="0"/>
              </a:rPr>
              <a:t> </a:t>
            </a:r>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Deep learning experts must be able to communicate complex technical concepts to non-technical stakeholders effectively. They should also be able to explain their models and results to a broader audience, such as clients or business leaders.</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algn="just"/>
            <a:r>
              <a:rPr lang="en-CA" sz="1800" kern="100" dirty="0">
                <a:effectLst/>
                <a:latin typeface="Calibri" panose="020F0502020204030204" pitchFamily="34" charset="0"/>
                <a:ea typeface="Calibri" panose="020F0502020204030204" pitchFamily="34" charset="0"/>
                <a:cs typeface="Arial" panose="020B0604020202020204" pitchFamily="34" charset="0"/>
              </a:rPr>
              <a:t> </a:t>
            </a:r>
          </a:p>
          <a:p>
            <a:pPr algn="just"/>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In summary, becoming an expert in deep learning requires a combination of technical skills, continuous learning, and staying up-to-date with the latest research and developments in the field.</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algn="just"/>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 </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algn="just"/>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Becoming an expert in deep learning is a continuous process, and it requires a lot of dedication, hard work, and persistence. In addition to technical skills, experts in deep learning should also have a curious and analytical mindset, a passion for learning, and the ability to solve complex problems creatively.</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algn="just"/>
            <a:r>
              <a:rPr lang="en-CA" sz="1800" kern="100" dirty="0">
                <a:effectLst/>
                <a:latin typeface="Calibri" panose="020F0502020204030204" pitchFamily="34" charset="0"/>
                <a:ea typeface="Calibri" panose="020F0502020204030204" pitchFamily="34" charset="0"/>
                <a:cs typeface="Arial" panose="020B0604020202020204" pitchFamily="34" charset="0"/>
              </a:rPr>
              <a:t> </a:t>
            </a:r>
          </a:p>
          <a:p>
            <a:pPr algn="just"/>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Moreover, the deep learning field is constantly evolving, and staying updated with the latest research, techniques, and tools is crucial. Deep learning experts should be willing to invest time in self-learning, reading research papers, participating in online forums, attending conferences and workshops, and collaborating with other experts in the field.</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pPr algn="just"/>
            <a:r>
              <a:rPr lang="en-CA"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 </a:t>
            </a: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r>
              <a:rPr lang="en-CA" sz="1800" dirty="0">
                <a:solidFill>
                  <a:srgbClr val="374151"/>
                </a:solidFill>
                <a:effectLst/>
                <a:latin typeface="Segoe UI" panose="020B0502040204020203" pitchFamily="34" charset="0"/>
                <a:ea typeface="Calibri" panose="020F0502020204030204" pitchFamily="34" charset="0"/>
              </a:rPr>
              <a:t>Finally, ethical considerations in deep learning must not be overlooked. Deep learning models are increasingly being used to make important decisions in various domains, such as finance, healthcare, and criminal justice. Therefore, experts in deep learning should be aware of ethical considerations, such as fairness, accountability, and transparency, and ensure that their models do not cause harm or perpetuate bias.</a:t>
            </a:r>
            <a:r>
              <a:rPr lang="en-CA" dirty="0">
                <a:effectLst/>
              </a:rPr>
              <a:t> </a:t>
            </a:r>
            <a:endParaRPr lang="en-US" dirty="0"/>
          </a:p>
        </p:txBody>
      </p:sp>
      <p:sp>
        <p:nvSpPr>
          <p:cNvPr id="4" name="Slide Number Placeholder 3"/>
          <p:cNvSpPr>
            <a:spLocks noGrp="1"/>
          </p:cNvSpPr>
          <p:nvPr>
            <p:ph type="sldNum" sz="quarter" idx="5"/>
          </p:nvPr>
        </p:nvSpPr>
        <p:spPr/>
        <p:txBody>
          <a:bodyPr/>
          <a:lstStyle/>
          <a:p>
            <a:fld id="{03144B56-E90E-0D4E-B86B-0B3350695893}" type="slidenum">
              <a:rPr lang="en-US" smtClean="0"/>
              <a:t>12</a:t>
            </a:fld>
            <a:endParaRPr lang="en-US"/>
          </a:p>
        </p:txBody>
      </p:sp>
    </p:spTree>
    <p:extLst>
      <p:ext uri="{BB962C8B-B14F-4D97-AF65-F5344CB8AC3E}">
        <p14:creationId xmlns:p14="http://schemas.microsoft.com/office/powerpoint/2010/main" val="162785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F07A226F-7CEC-3D49-9831-6AF8493C9795}" type="slidenum">
              <a:rPr lang="en-US" altLang="en-US" smtClean="0"/>
              <a:pPr/>
              <a:t>‹#›</a:t>
            </a:fld>
            <a:endParaRPr lang="en-US" altLang="en-US"/>
          </a:p>
        </p:txBody>
      </p:sp>
      <p:sp>
        <p:nvSpPr>
          <p:cNvPr id="7" name="Date Placeholder 3">
            <a:extLst>
              <a:ext uri="{FF2B5EF4-FFF2-40B4-BE49-F238E27FC236}">
                <a16:creationId xmlns:a16="http://schemas.microsoft.com/office/drawing/2014/main" id="{FA236EFA-63FE-6993-9794-1454A511E432}"/>
              </a:ext>
            </a:extLst>
          </p:cNvPr>
          <p:cNvSpPr txBox="1">
            <a:spLocks/>
          </p:cNvSpPr>
          <p:nvPr userDrawn="1"/>
        </p:nvSpPr>
        <p:spPr>
          <a:xfrm>
            <a:off x="0" y="6492875"/>
            <a:ext cx="2743200" cy="365125"/>
          </a:xfrm>
          <a:prstGeom prst="rect">
            <a:avLst/>
          </a:prstGeom>
          <a:solidFill>
            <a:schemeClr val="bg1">
              <a:lumMod val="65000"/>
              <a:lumOff val="35000"/>
            </a:schemeClr>
          </a:solidFill>
        </p:spPr>
        <p:txBody>
          <a:bodyPr vert="horz" lIns="91440" tIns="45720" rIns="91440" bIns="45720" rtlCol="0" anchor="ctr"/>
          <a:lstStyle>
            <a:defPPr>
              <a:defRPr lang="en-US"/>
            </a:defPPr>
            <a:lvl1pPr marL="0" algn="l" defTabSz="457200" rtl="0" eaLnBrk="1" latinLnBrk="0" hangingPunct="1">
              <a:defRPr sz="18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a:t>Feedforward Networks</a:t>
            </a:r>
            <a:endParaRPr lang="en-US" altLang="en-US" dirty="0"/>
          </a:p>
        </p:txBody>
      </p:sp>
      <p:sp>
        <p:nvSpPr>
          <p:cNvPr id="8" name="Footer Placeholder 4">
            <a:extLst>
              <a:ext uri="{FF2B5EF4-FFF2-40B4-BE49-F238E27FC236}">
                <a16:creationId xmlns:a16="http://schemas.microsoft.com/office/drawing/2014/main" id="{5B5BFD7F-5C4A-A828-BA93-268BA5FD9957}"/>
              </a:ext>
            </a:extLst>
          </p:cNvPr>
          <p:cNvSpPr txBox="1">
            <a:spLocks/>
          </p:cNvSpPr>
          <p:nvPr userDrawn="1"/>
        </p:nvSpPr>
        <p:spPr>
          <a:xfrm>
            <a:off x="2743200" y="6492875"/>
            <a:ext cx="5534025" cy="365125"/>
          </a:xfrm>
          <a:prstGeom prst="rect">
            <a:avLst/>
          </a:prstGeom>
          <a:solidFill>
            <a:srgbClr val="FFC000"/>
          </a:solidFill>
        </p:spPr>
        <p:txBody>
          <a:bodyPr vert="horz" lIns="91440" tIns="45720" rIns="91440" bIns="45720" rtlCol="0" anchor="ctr"/>
          <a:lstStyle>
            <a:defPPr>
              <a:defRPr lang="en-US"/>
            </a:defPPr>
            <a:lvl1pPr marL="0" algn="ct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a:t>CSP – Deep Learning</a:t>
            </a:r>
            <a:endParaRPr lang="en-US" altLang="en-US" dirty="0"/>
          </a:p>
        </p:txBody>
      </p:sp>
      <p:sp>
        <p:nvSpPr>
          <p:cNvPr id="9" name="Slide Number Placeholder 5">
            <a:extLst>
              <a:ext uri="{FF2B5EF4-FFF2-40B4-BE49-F238E27FC236}">
                <a16:creationId xmlns:a16="http://schemas.microsoft.com/office/drawing/2014/main" id="{F4FAA820-AA39-884E-9F1D-4913E85A0B5F}"/>
              </a:ext>
            </a:extLst>
          </p:cNvPr>
          <p:cNvSpPr txBox="1">
            <a:spLocks/>
          </p:cNvSpPr>
          <p:nvPr userDrawn="1"/>
        </p:nvSpPr>
        <p:spPr>
          <a:xfrm>
            <a:off x="11582400" y="6492875"/>
            <a:ext cx="609600" cy="365125"/>
          </a:xfrm>
          <a:prstGeom prst="rect">
            <a:avLst/>
          </a:prstGeom>
          <a:solidFill>
            <a:srgbClr val="FFC000"/>
          </a:solidFill>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16C78D-88C9-674A-A73F-556CD3BC2FCF}" type="slidenum">
              <a:rPr lang="en-US" altLang="en-US" smtClean="0"/>
              <a:pPr/>
              <a:t>‹#›</a:t>
            </a:fld>
            <a:endParaRPr lang="en-US" altLang="en-US" dirty="0"/>
          </a:p>
        </p:txBody>
      </p:sp>
      <p:sp>
        <p:nvSpPr>
          <p:cNvPr id="10" name="Footer Placeholder 4">
            <a:extLst>
              <a:ext uri="{FF2B5EF4-FFF2-40B4-BE49-F238E27FC236}">
                <a16:creationId xmlns:a16="http://schemas.microsoft.com/office/drawing/2014/main" id="{B447AA70-41CE-3420-C42B-B75FA01E5E5A}"/>
              </a:ext>
            </a:extLst>
          </p:cNvPr>
          <p:cNvSpPr txBox="1">
            <a:spLocks/>
          </p:cNvSpPr>
          <p:nvPr userDrawn="1"/>
        </p:nvSpPr>
        <p:spPr>
          <a:xfrm>
            <a:off x="8277225" y="6492875"/>
            <a:ext cx="3305175" cy="365125"/>
          </a:xfrm>
          <a:prstGeom prst="rect">
            <a:avLst/>
          </a:prstGeom>
          <a:solidFill>
            <a:schemeClr val="bg1">
              <a:lumMod val="65000"/>
              <a:lumOff val="35000"/>
            </a:schemeClr>
          </a:solidFill>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sz="1800" dirty="0"/>
              <a:t>Week 1</a:t>
            </a:r>
          </a:p>
        </p:txBody>
      </p:sp>
    </p:spTree>
    <p:extLst>
      <p:ext uri="{BB962C8B-B14F-4D97-AF65-F5344CB8AC3E}">
        <p14:creationId xmlns:p14="http://schemas.microsoft.com/office/powerpoint/2010/main" val="1882665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F95935D7-D5F0-8247-AFD3-44C2427C3936}" type="slidenum">
              <a:rPr lang="en-US" altLang="en-US" smtClean="0"/>
              <a:pPr/>
              <a:t>‹#›</a:t>
            </a:fld>
            <a:endParaRPr lang="en-US" altLang="en-US"/>
          </a:p>
        </p:txBody>
      </p:sp>
      <p:sp>
        <p:nvSpPr>
          <p:cNvPr id="7" name="Date Placeholder 3">
            <a:extLst>
              <a:ext uri="{FF2B5EF4-FFF2-40B4-BE49-F238E27FC236}">
                <a16:creationId xmlns:a16="http://schemas.microsoft.com/office/drawing/2014/main" id="{90CE24BB-CBF3-4EE7-05DB-834493698264}"/>
              </a:ext>
            </a:extLst>
          </p:cNvPr>
          <p:cNvSpPr txBox="1">
            <a:spLocks/>
          </p:cNvSpPr>
          <p:nvPr userDrawn="1"/>
        </p:nvSpPr>
        <p:spPr>
          <a:xfrm>
            <a:off x="0" y="6492875"/>
            <a:ext cx="2743200" cy="365125"/>
          </a:xfrm>
          <a:prstGeom prst="rect">
            <a:avLst/>
          </a:prstGeom>
          <a:solidFill>
            <a:schemeClr val="bg1">
              <a:lumMod val="65000"/>
              <a:lumOff val="35000"/>
            </a:schemeClr>
          </a:solidFill>
        </p:spPr>
        <p:txBody>
          <a:bodyPr vert="horz" lIns="91440" tIns="45720" rIns="91440" bIns="45720" rtlCol="0" anchor="ctr"/>
          <a:lstStyle>
            <a:defPPr>
              <a:defRPr lang="en-US"/>
            </a:defPPr>
            <a:lvl1pPr marL="0" algn="l" defTabSz="457200" rtl="0" eaLnBrk="1" latinLnBrk="0" hangingPunct="1">
              <a:defRPr sz="18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a:t>Feedforward Networks</a:t>
            </a:r>
            <a:endParaRPr lang="en-US" altLang="en-US" dirty="0"/>
          </a:p>
        </p:txBody>
      </p:sp>
      <p:sp>
        <p:nvSpPr>
          <p:cNvPr id="8" name="Footer Placeholder 4">
            <a:extLst>
              <a:ext uri="{FF2B5EF4-FFF2-40B4-BE49-F238E27FC236}">
                <a16:creationId xmlns:a16="http://schemas.microsoft.com/office/drawing/2014/main" id="{9F12982D-C47A-0022-06F2-A2D1B3BFFB32}"/>
              </a:ext>
            </a:extLst>
          </p:cNvPr>
          <p:cNvSpPr txBox="1">
            <a:spLocks/>
          </p:cNvSpPr>
          <p:nvPr userDrawn="1"/>
        </p:nvSpPr>
        <p:spPr>
          <a:xfrm>
            <a:off x="2743200" y="6492875"/>
            <a:ext cx="5534025" cy="365125"/>
          </a:xfrm>
          <a:prstGeom prst="rect">
            <a:avLst/>
          </a:prstGeom>
          <a:solidFill>
            <a:srgbClr val="FFC000"/>
          </a:solidFill>
        </p:spPr>
        <p:txBody>
          <a:bodyPr vert="horz" lIns="91440" tIns="45720" rIns="91440" bIns="45720" rtlCol="0" anchor="ctr"/>
          <a:lstStyle>
            <a:defPPr>
              <a:defRPr lang="en-US"/>
            </a:defPPr>
            <a:lvl1pPr marL="0" algn="ct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a:t>CSP – Deep Learning</a:t>
            </a:r>
            <a:endParaRPr lang="en-US" altLang="en-US" dirty="0"/>
          </a:p>
        </p:txBody>
      </p:sp>
      <p:sp>
        <p:nvSpPr>
          <p:cNvPr id="9" name="Slide Number Placeholder 5">
            <a:extLst>
              <a:ext uri="{FF2B5EF4-FFF2-40B4-BE49-F238E27FC236}">
                <a16:creationId xmlns:a16="http://schemas.microsoft.com/office/drawing/2014/main" id="{B076E0DA-73C0-687B-FD3A-EBA7755D3582}"/>
              </a:ext>
            </a:extLst>
          </p:cNvPr>
          <p:cNvSpPr txBox="1">
            <a:spLocks/>
          </p:cNvSpPr>
          <p:nvPr userDrawn="1"/>
        </p:nvSpPr>
        <p:spPr>
          <a:xfrm>
            <a:off x="11582400" y="6492875"/>
            <a:ext cx="609600" cy="365125"/>
          </a:xfrm>
          <a:prstGeom prst="rect">
            <a:avLst/>
          </a:prstGeom>
          <a:solidFill>
            <a:srgbClr val="FFC000"/>
          </a:solidFill>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16C78D-88C9-674A-A73F-556CD3BC2FCF}" type="slidenum">
              <a:rPr lang="en-US" altLang="en-US" smtClean="0"/>
              <a:pPr/>
              <a:t>‹#›</a:t>
            </a:fld>
            <a:endParaRPr lang="en-US" altLang="en-US" dirty="0"/>
          </a:p>
        </p:txBody>
      </p:sp>
      <p:sp>
        <p:nvSpPr>
          <p:cNvPr id="10" name="Footer Placeholder 4">
            <a:extLst>
              <a:ext uri="{FF2B5EF4-FFF2-40B4-BE49-F238E27FC236}">
                <a16:creationId xmlns:a16="http://schemas.microsoft.com/office/drawing/2014/main" id="{A6A435E7-B735-1B11-2874-EB26D4FADE3D}"/>
              </a:ext>
            </a:extLst>
          </p:cNvPr>
          <p:cNvSpPr txBox="1">
            <a:spLocks/>
          </p:cNvSpPr>
          <p:nvPr userDrawn="1"/>
        </p:nvSpPr>
        <p:spPr>
          <a:xfrm>
            <a:off x="8277225" y="6492875"/>
            <a:ext cx="3305175" cy="365125"/>
          </a:xfrm>
          <a:prstGeom prst="rect">
            <a:avLst/>
          </a:prstGeom>
          <a:solidFill>
            <a:schemeClr val="bg1">
              <a:lumMod val="65000"/>
              <a:lumOff val="35000"/>
            </a:schemeClr>
          </a:solidFill>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sz="1800" dirty="0"/>
              <a:t>Week 1</a:t>
            </a:r>
          </a:p>
        </p:txBody>
      </p:sp>
    </p:spTree>
    <p:extLst>
      <p:ext uri="{BB962C8B-B14F-4D97-AF65-F5344CB8AC3E}">
        <p14:creationId xmlns:p14="http://schemas.microsoft.com/office/powerpoint/2010/main" val="4119798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2157D1C2-D206-2541-B39A-6700D505CBDC}" type="slidenum">
              <a:rPr lang="en-US" altLang="en-US" smtClean="0"/>
              <a:pPr/>
              <a:t>‹#›</a:t>
            </a:fld>
            <a:endParaRPr lang="en-US" altLang="en-US"/>
          </a:p>
        </p:txBody>
      </p:sp>
      <p:sp>
        <p:nvSpPr>
          <p:cNvPr id="7" name="Date Placeholder 3">
            <a:extLst>
              <a:ext uri="{FF2B5EF4-FFF2-40B4-BE49-F238E27FC236}">
                <a16:creationId xmlns:a16="http://schemas.microsoft.com/office/drawing/2014/main" id="{4BD66D7F-B8E5-4E92-885B-40EDE77EEB46}"/>
              </a:ext>
            </a:extLst>
          </p:cNvPr>
          <p:cNvSpPr txBox="1">
            <a:spLocks/>
          </p:cNvSpPr>
          <p:nvPr userDrawn="1"/>
        </p:nvSpPr>
        <p:spPr>
          <a:xfrm>
            <a:off x="0" y="6492875"/>
            <a:ext cx="2743200" cy="365125"/>
          </a:xfrm>
          <a:prstGeom prst="rect">
            <a:avLst/>
          </a:prstGeom>
          <a:solidFill>
            <a:schemeClr val="bg1">
              <a:lumMod val="65000"/>
              <a:lumOff val="35000"/>
            </a:schemeClr>
          </a:solidFill>
        </p:spPr>
        <p:txBody>
          <a:bodyPr vert="horz" lIns="91440" tIns="45720" rIns="91440" bIns="45720" rtlCol="0" anchor="ctr"/>
          <a:lstStyle>
            <a:defPPr>
              <a:defRPr lang="en-US"/>
            </a:defPPr>
            <a:lvl1pPr marL="0" algn="l" defTabSz="457200" rtl="0" eaLnBrk="1" latinLnBrk="0" hangingPunct="1">
              <a:defRPr sz="18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a:t>Feedforward Networks</a:t>
            </a:r>
            <a:endParaRPr lang="en-US" altLang="en-US" dirty="0"/>
          </a:p>
        </p:txBody>
      </p:sp>
      <p:sp>
        <p:nvSpPr>
          <p:cNvPr id="8" name="Footer Placeholder 4">
            <a:extLst>
              <a:ext uri="{FF2B5EF4-FFF2-40B4-BE49-F238E27FC236}">
                <a16:creationId xmlns:a16="http://schemas.microsoft.com/office/drawing/2014/main" id="{1A27CE99-E34E-7084-BE71-B7593BA55815}"/>
              </a:ext>
            </a:extLst>
          </p:cNvPr>
          <p:cNvSpPr txBox="1">
            <a:spLocks/>
          </p:cNvSpPr>
          <p:nvPr userDrawn="1"/>
        </p:nvSpPr>
        <p:spPr>
          <a:xfrm>
            <a:off x="2743200" y="6492875"/>
            <a:ext cx="5534025" cy="365125"/>
          </a:xfrm>
          <a:prstGeom prst="rect">
            <a:avLst/>
          </a:prstGeom>
          <a:solidFill>
            <a:srgbClr val="FFC000"/>
          </a:solidFill>
        </p:spPr>
        <p:txBody>
          <a:bodyPr vert="horz" lIns="91440" tIns="45720" rIns="91440" bIns="45720" rtlCol="0" anchor="ctr"/>
          <a:lstStyle>
            <a:defPPr>
              <a:defRPr lang="en-US"/>
            </a:defPPr>
            <a:lvl1pPr marL="0" algn="ct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a:t>CSP – Deep Learning</a:t>
            </a:r>
            <a:endParaRPr lang="en-US" altLang="en-US" dirty="0"/>
          </a:p>
        </p:txBody>
      </p:sp>
      <p:sp>
        <p:nvSpPr>
          <p:cNvPr id="9" name="Slide Number Placeholder 5">
            <a:extLst>
              <a:ext uri="{FF2B5EF4-FFF2-40B4-BE49-F238E27FC236}">
                <a16:creationId xmlns:a16="http://schemas.microsoft.com/office/drawing/2014/main" id="{7B7039B2-BA3A-EDD5-3222-69A2C03CAF22}"/>
              </a:ext>
            </a:extLst>
          </p:cNvPr>
          <p:cNvSpPr txBox="1">
            <a:spLocks/>
          </p:cNvSpPr>
          <p:nvPr userDrawn="1"/>
        </p:nvSpPr>
        <p:spPr>
          <a:xfrm>
            <a:off x="11582400" y="6492875"/>
            <a:ext cx="609600" cy="365125"/>
          </a:xfrm>
          <a:prstGeom prst="rect">
            <a:avLst/>
          </a:prstGeom>
          <a:solidFill>
            <a:srgbClr val="FFC000"/>
          </a:solidFill>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16C78D-88C9-674A-A73F-556CD3BC2FCF}" type="slidenum">
              <a:rPr lang="en-US" altLang="en-US" smtClean="0"/>
              <a:pPr/>
              <a:t>‹#›</a:t>
            </a:fld>
            <a:endParaRPr lang="en-US" altLang="en-US" dirty="0"/>
          </a:p>
        </p:txBody>
      </p:sp>
      <p:sp>
        <p:nvSpPr>
          <p:cNvPr id="10" name="Footer Placeholder 4">
            <a:extLst>
              <a:ext uri="{FF2B5EF4-FFF2-40B4-BE49-F238E27FC236}">
                <a16:creationId xmlns:a16="http://schemas.microsoft.com/office/drawing/2014/main" id="{B8A96CBE-58CD-7A00-E36A-444D7128136D}"/>
              </a:ext>
            </a:extLst>
          </p:cNvPr>
          <p:cNvSpPr txBox="1">
            <a:spLocks/>
          </p:cNvSpPr>
          <p:nvPr userDrawn="1"/>
        </p:nvSpPr>
        <p:spPr>
          <a:xfrm>
            <a:off x="8277225" y="6492875"/>
            <a:ext cx="3305175" cy="365125"/>
          </a:xfrm>
          <a:prstGeom prst="rect">
            <a:avLst/>
          </a:prstGeom>
          <a:solidFill>
            <a:schemeClr val="bg1">
              <a:lumMod val="65000"/>
              <a:lumOff val="35000"/>
            </a:schemeClr>
          </a:solidFill>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sz="1800" dirty="0"/>
              <a:t>Week 1</a:t>
            </a:r>
          </a:p>
        </p:txBody>
      </p:sp>
    </p:spTree>
    <p:extLst>
      <p:ext uri="{BB962C8B-B14F-4D97-AF65-F5344CB8AC3E}">
        <p14:creationId xmlns:p14="http://schemas.microsoft.com/office/powerpoint/2010/main" val="320487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EA71B0-B447-DE31-363F-B6AAC1CE889D}"/>
              </a:ext>
            </a:extLst>
          </p:cNvPr>
          <p:cNvSpPr>
            <a:spLocks noGrp="1"/>
          </p:cNvSpPr>
          <p:nvPr>
            <p:ph/>
          </p:nvPr>
        </p:nvSpPr>
        <p:spPr>
          <a:xfrm>
            <a:off x="609600" y="274639"/>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B29C67C6-4D1A-6623-AABD-073BD1158F54}"/>
              </a:ext>
            </a:extLst>
          </p:cNvPr>
          <p:cNvSpPr>
            <a:spLocks noGrp="1"/>
          </p:cNvSpPr>
          <p:nvPr>
            <p:ph type="dt" sz="half" idx="10"/>
          </p:nvPr>
        </p:nvSpPr>
        <p:spPr>
          <a:xfrm>
            <a:off x="609600" y="6251575"/>
            <a:ext cx="2844800" cy="476250"/>
          </a:xfrm>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9CEE633F-08C4-0699-AA9F-54D570538547}"/>
              </a:ext>
            </a:extLst>
          </p:cNvPr>
          <p:cNvSpPr>
            <a:spLocks noGrp="1"/>
          </p:cNvSpPr>
          <p:nvPr>
            <p:ph type="sldNum" sz="quarter" idx="11"/>
          </p:nvPr>
        </p:nvSpPr>
        <p:spPr>
          <a:xfrm>
            <a:off x="8737600" y="6248400"/>
            <a:ext cx="2844800" cy="476250"/>
          </a:xfrm>
        </p:spPr>
        <p:txBody>
          <a:bodyPr/>
          <a:lstStyle>
            <a:lvl1pPr>
              <a:defRPr/>
            </a:lvl1pPr>
          </a:lstStyle>
          <a:p>
            <a:fld id="{F3D8805B-2D74-D44C-9081-DE41EDFCA0E7}" type="slidenum">
              <a:rPr lang="en-US" altLang="en-US"/>
              <a:pPr/>
              <a:t>‹#›</a:t>
            </a:fld>
            <a:endParaRPr lang="en-US" altLang="en-US"/>
          </a:p>
        </p:txBody>
      </p:sp>
      <p:sp>
        <p:nvSpPr>
          <p:cNvPr id="5" name="Footer Placeholder 4">
            <a:extLst>
              <a:ext uri="{FF2B5EF4-FFF2-40B4-BE49-F238E27FC236}">
                <a16:creationId xmlns:a16="http://schemas.microsoft.com/office/drawing/2014/main" id="{935EF8AE-B279-3450-0902-9A88E4A1D6E2}"/>
              </a:ext>
            </a:extLst>
          </p:cNvPr>
          <p:cNvSpPr>
            <a:spLocks noGrp="1"/>
          </p:cNvSpPr>
          <p:nvPr>
            <p:ph type="ftr" sz="quarter" idx="12"/>
          </p:nvPr>
        </p:nvSpPr>
        <p:spPr>
          <a:xfrm>
            <a:off x="4165600" y="6248400"/>
            <a:ext cx="3860800" cy="476250"/>
          </a:xfrm>
        </p:spPr>
        <p:txBody>
          <a:bodyPr/>
          <a:lstStyle>
            <a:lvl1pPr>
              <a:defRPr/>
            </a:lvl1pPr>
          </a:lstStyle>
          <a:p>
            <a:endParaRPr lang="en-US" altLang="en-US"/>
          </a:p>
        </p:txBody>
      </p:sp>
      <p:sp>
        <p:nvSpPr>
          <p:cNvPr id="6" name="Date Placeholder 3">
            <a:extLst>
              <a:ext uri="{FF2B5EF4-FFF2-40B4-BE49-F238E27FC236}">
                <a16:creationId xmlns:a16="http://schemas.microsoft.com/office/drawing/2014/main" id="{3091CECF-6DAA-1DAF-7E56-C47F2514C8FD}"/>
              </a:ext>
            </a:extLst>
          </p:cNvPr>
          <p:cNvSpPr txBox="1">
            <a:spLocks/>
          </p:cNvSpPr>
          <p:nvPr userDrawn="1"/>
        </p:nvSpPr>
        <p:spPr>
          <a:xfrm>
            <a:off x="0" y="6492875"/>
            <a:ext cx="2743200" cy="365125"/>
          </a:xfrm>
          <a:prstGeom prst="rect">
            <a:avLst/>
          </a:prstGeom>
          <a:solidFill>
            <a:schemeClr val="bg1">
              <a:lumMod val="65000"/>
              <a:lumOff val="35000"/>
            </a:schemeClr>
          </a:solidFill>
        </p:spPr>
        <p:txBody>
          <a:bodyPr vert="horz" lIns="91440" tIns="45720" rIns="91440" bIns="45720" rtlCol="0" anchor="ctr"/>
          <a:lstStyle>
            <a:defPPr>
              <a:defRPr lang="en-US"/>
            </a:defPPr>
            <a:lvl1pPr marL="0" algn="l" defTabSz="457200" rtl="0" eaLnBrk="1" latinLnBrk="0" hangingPunct="1">
              <a:defRPr sz="18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a:t>Feedforward Networks</a:t>
            </a:r>
            <a:endParaRPr lang="en-US" altLang="en-US" dirty="0"/>
          </a:p>
        </p:txBody>
      </p:sp>
      <p:sp>
        <p:nvSpPr>
          <p:cNvPr id="7" name="Footer Placeholder 4">
            <a:extLst>
              <a:ext uri="{FF2B5EF4-FFF2-40B4-BE49-F238E27FC236}">
                <a16:creationId xmlns:a16="http://schemas.microsoft.com/office/drawing/2014/main" id="{EB82F00E-D17F-1AE3-5C4B-93FA189E18CC}"/>
              </a:ext>
            </a:extLst>
          </p:cNvPr>
          <p:cNvSpPr txBox="1">
            <a:spLocks/>
          </p:cNvSpPr>
          <p:nvPr userDrawn="1"/>
        </p:nvSpPr>
        <p:spPr>
          <a:xfrm>
            <a:off x="2743200" y="6492875"/>
            <a:ext cx="5534025" cy="365125"/>
          </a:xfrm>
          <a:prstGeom prst="rect">
            <a:avLst/>
          </a:prstGeom>
          <a:solidFill>
            <a:srgbClr val="FFC000"/>
          </a:solidFill>
        </p:spPr>
        <p:txBody>
          <a:bodyPr vert="horz" lIns="91440" tIns="45720" rIns="91440" bIns="45720" rtlCol="0" anchor="ctr"/>
          <a:lstStyle>
            <a:defPPr>
              <a:defRPr lang="en-US"/>
            </a:defPPr>
            <a:lvl1pPr marL="0" algn="ct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a:t>CSP – Deep Learning</a:t>
            </a:r>
            <a:endParaRPr lang="en-US" altLang="en-US" dirty="0"/>
          </a:p>
        </p:txBody>
      </p:sp>
      <p:sp>
        <p:nvSpPr>
          <p:cNvPr id="8" name="Slide Number Placeholder 5">
            <a:extLst>
              <a:ext uri="{FF2B5EF4-FFF2-40B4-BE49-F238E27FC236}">
                <a16:creationId xmlns:a16="http://schemas.microsoft.com/office/drawing/2014/main" id="{E3D7AA08-6201-69D6-F3F4-5CB51028AA7A}"/>
              </a:ext>
            </a:extLst>
          </p:cNvPr>
          <p:cNvSpPr txBox="1">
            <a:spLocks/>
          </p:cNvSpPr>
          <p:nvPr userDrawn="1"/>
        </p:nvSpPr>
        <p:spPr>
          <a:xfrm>
            <a:off x="11582400" y="6492875"/>
            <a:ext cx="609600" cy="365125"/>
          </a:xfrm>
          <a:prstGeom prst="rect">
            <a:avLst/>
          </a:prstGeom>
          <a:solidFill>
            <a:srgbClr val="FFC000"/>
          </a:solidFill>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16C78D-88C9-674A-A73F-556CD3BC2FCF}" type="slidenum">
              <a:rPr lang="en-US" altLang="en-US" smtClean="0"/>
              <a:pPr/>
              <a:t>‹#›</a:t>
            </a:fld>
            <a:endParaRPr lang="en-US" altLang="en-US" dirty="0"/>
          </a:p>
        </p:txBody>
      </p:sp>
      <p:sp>
        <p:nvSpPr>
          <p:cNvPr id="9" name="Footer Placeholder 4">
            <a:extLst>
              <a:ext uri="{FF2B5EF4-FFF2-40B4-BE49-F238E27FC236}">
                <a16:creationId xmlns:a16="http://schemas.microsoft.com/office/drawing/2014/main" id="{38C3491D-F077-A854-9228-6328B8B9B920}"/>
              </a:ext>
            </a:extLst>
          </p:cNvPr>
          <p:cNvSpPr txBox="1">
            <a:spLocks/>
          </p:cNvSpPr>
          <p:nvPr userDrawn="1"/>
        </p:nvSpPr>
        <p:spPr>
          <a:xfrm>
            <a:off x="8277225" y="6492875"/>
            <a:ext cx="3305175" cy="365125"/>
          </a:xfrm>
          <a:prstGeom prst="rect">
            <a:avLst/>
          </a:prstGeom>
          <a:solidFill>
            <a:schemeClr val="bg1">
              <a:lumMod val="65000"/>
              <a:lumOff val="35000"/>
            </a:schemeClr>
          </a:solidFill>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sz="1800" dirty="0"/>
              <a:t>Week 1</a:t>
            </a:r>
          </a:p>
        </p:txBody>
      </p:sp>
    </p:spTree>
    <p:extLst>
      <p:ext uri="{BB962C8B-B14F-4D97-AF65-F5344CB8AC3E}">
        <p14:creationId xmlns:p14="http://schemas.microsoft.com/office/powerpoint/2010/main" val="32658237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2DFFF-4C2B-C7E3-F343-E33D7A348DEA}"/>
              </a:ext>
            </a:extLst>
          </p:cNvPr>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32F311-D2D7-C3F5-EC47-151DFA009624}"/>
              </a:ext>
            </a:extLst>
          </p:cNvPr>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60520A-BB3F-09D3-43D9-739F07949884}"/>
              </a:ext>
            </a:extLst>
          </p:cNvPr>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3309FAE1-AE7C-17D4-404E-2DB22645AB1D}"/>
              </a:ext>
            </a:extLst>
          </p:cNvPr>
          <p:cNvSpPr>
            <a:spLocks noGrp="1"/>
          </p:cNvSpPr>
          <p:nvPr>
            <p:ph sz="quarter" idx="3"/>
          </p:nvPr>
        </p:nvSpPr>
        <p:spPr>
          <a:xfrm>
            <a:off x="6197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91A5D858-469E-F058-F318-CE336514753C}"/>
              </a:ext>
            </a:extLst>
          </p:cNvPr>
          <p:cNvSpPr>
            <a:spLocks noGrp="1"/>
          </p:cNvSpPr>
          <p:nvPr>
            <p:ph type="dt" sz="half" idx="10"/>
          </p:nvPr>
        </p:nvSpPr>
        <p:spPr>
          <a:xfrm>
            <a:off x="609600" y="6251575"/>
            <a:ext cx="2844800" cy="47625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86944129-805F-8822-2903-A08A9B9B77F0}"/>
              </a:ext>
            </a:extLst>
          </p:cNvPr>
          <p:cNvSpPr>
            <a:spLocks noGrp="1"/>
          </p:cNvSpPr>
          <p:nvPr>
            <p:ph type="sldNum" sz="quarter" idx="11"/>
          </p:nvPr>
        </p:nvSpPr>
        <p:spPr>
          <a:xfrm>
            <a:off x="8737600" y="6248400"/>
            <a:ext cx="2844800" cy="476250"/>
          </a:xfrm>
        </p:spPr>
        <p:txBody>
          <a:bodyPr/>
          <a:lstStyle>
            <a:lvl1pPr>
              <a:defRPr/>
            </a:lvl1pPr>
          </a:lstStyle>
          <a:p>
            <a:fld id="{49DB5A49-CA96-CE44-9208-1526E5B7487B}" type="slidenum">
              <a:rPr lang="en-US" altLang="en-US"/>
              <a:pPr/>
              <a:t>‹#›</a:t>
            </a:fld>
            <a:endParaRPr lang="en-US" altLang="en-US"/>
          </a:p>
        </p:txBody>
      </p:sp>
      <p:sp>
        <p:nvSpPr>
          <p:cNvPr id="8" name="Footer Placeholder 7">
            <a:extLst>
              <a:ext uri="{FF2B5EF4-FFF2-40B4-BE49-F238E27FC236}">
                <a16:creationId xmlns:a16="http://schemas.microsoft.com/office/drawing/2014/main" id="{3183C46B-F4B1-B09A-7B69-F887667F1EAD}"/>
              </a:ext>
            </a:extLst>
          </p:cNvPr>
          <p:cNvSpPr>
            <a:spLocks noGrp="1"/>
          </p:cNvSpPr>
          <p:nvPr>
            <p:ph type="ftr" sz="quarter" idx="12"/>
          </p:nvPr>
        </p:nvSpPr>
        <p:spPr>
          <a:xfrm>
            <a:off x="4165600" y="6248400"/>
            <a:ext cx="3860800" cy="476250"/>
          </a:xfrm>
        </p:spPr>
        <p:txBody>
          <a:bodyPr/>
          <a:lstStyle>
            <a:lvl1pPr>
              <a:defRPr/>
            </a:lvl1pPr>
          </a:lstStyle>
          <a:p>
            <a:endParaRPr lang="en-US" altLang="en-US"/>
          </a:p>
        </p:txBody>
      </p:sp>
      <p:sp>
        <p:nvSpPr>
          <p:cNvPr id="9" name="Date Placeholder 3">
            <a:extLst>
              <a:ext uri="{FF2B5EF4-FFF2-40B4-BE49-F238E27FC236}">
                <a16:creationId xmlns:a16="http://schemas.microsoft.com/office/drawing/2014/main" id="{66C90CC4-5477-84FA-8A86-52FD0D963C43}"/>
              </a:ext>
            </a:extLst>
          </p:cNvPr>
          <p:cNvSpPr txBox="1">
            <a:spLocks/>
          </p:cNvSpPr>
          <p:nvPr userDrawn="1"/>
        </p:nvSpPr>
        <p:spPr>
          <a:xfrm>
            <a:off x="0" y="6492875"/>
            <a:ext cx="2743200" cy="365125"/>
          </a:xfrm>
          <a:prstGeom prst="rect">
            <a:avLst/>
          </a:prstGeom>
          <a:solidFill>
            <a:schemeClr val="bg1">
              <a:lumMod val="65000"/>
              <a:lumOff val="35000"/>
            </a:schemeClr>
          </a:solidFill>
        </p:spPr>
        <p:txBody>
          <a:bodyPr vert="horz" lIns="91440" tIns="45720" rIns="91440" bIns="45720" rtlCol="0" anchor="ctr"/>
          <a:lstStyle>
            <a:defPPr>
              <a:defRPr lang="en-US"/>
            </a:defPPr>
            <a:lvl1pPr marL="0" algn="l" defTabSz="457200" rtl="0" eaLnBrk="1" latinLnBrk="0" hangingPunct="1">
              <a:defRPr sz="18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a:t>Feedforward Networks</a:t>
            </a:r>
            <a:endParaRPr lang="en-US" altLang="en-US" dirty="0"/>
          </a:p>
        </p:txBody>
      </p:sp>
      <p:sp>
        <p:nvSpPr>
          <p:cNvPr id="10" name="Footer Placeholder 4">
            <a:extLst>
              <a:ext uri="{FF2B5EF4-FFF2-40B4-BE49-F238E27FC236}">
                <a16:creationId xmlns:a16="http://schemas.microsoft.com/office/drawing/2014/main" id="{4AE49E82-74F9-C073-BAEB-288607DD51C6}"/>
              </a:ext>
            </a:extLst>
          </p:cNvPr>
          <p:cNvSpPr txBox="1">
            <a:spLocks/>
          </p:cNvSpPr>
          <p:nvPr userDrawn="1"/>
        </p:nvSpPr>
        <p:spPr>
          <a:xfrm>
            <a:off x="2743200" y="6492875"/>
            <a:ext cx="5534025" cy="365125"/>
          </a:xfrm>
          <a:prstGeom prst="rect">
            <a:avLst/>
          </a:prstGeom>
          <a:solidFill>
            <a:srgbClr val="FFC000"/>
          </a:solidFill>
        </p:spPr>
        <p:txBody>
          <a:bodyPr vert="horz" lIns="91440" tIns="45720" rIns="91440" bIns="45720" rtlCol="0" anchor="ctr"/>
          <a:lstStyle>
            <a:defPPr>
              <a:defRPr lang="en-US"/>
            </a:defPPr>
            <a:lvl1pPr marL="0" algn="ct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a:t>CSP – Deep Learning</a:t>
            </a:r>
            <a:endParaRPr lang="en-US" altLang="en-US" dirty="0"/>
          </a:p>
        </p:txBody>
      </p:sp>
      <p:sp>
        <p:nvSpPr>
          <p:cNvPr id="11" name="Slide Number Placeholder 5">
            <a:extLst>
              <a:ext uri="{FF2B5EF4-FFF2-40B4-BE49-F238E27FC236}">
                <a16:creationId xmlns:a16="http://schemas.microsoft.com/office/drawing/2014/main" id="{184093D6-433E-0066-AFB7-FD006AE714A8}"/>
              </a:ext>
            </a:extLst>
          </p:cNvPr>
          <p:cNvSpPr txBox="1">
            <a:spLocks/>
          </p:cNvSpPr>
          <p:nvPr userDrawn="1"/>
        </p:nvSpPr>
        <p:spPr>
          <a:xfrm>
            <a:off x="11582400" y="6492875"/>
            <a:ext cx="609600" cy="365125"/>
          </a:xfrm>
          <a:prstGeom prst="rect">
            <a:avLst/>
          </a:prstGeom>
          <a:solidFill>
            <a:srgbClr val="FFC000"/>
          </a:solidFill>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16C78D-88C9-674A-A73F-556CD3BC2FCF}" type="slidenum">
              <a:rPr lang="en-US" altLang="en-US" smtClean="0"/>
              <a:pPr/>
              <a:t>‹#›</a:t>
            </a:fld>
            <a:endParaRPr lang="en-US" altLang="en-US" dirty="0"/>
          </a:p>
        </p:txBody>
      </p:sp>
      <p:sp>
        <p:nvSpPr>
          <p:cNvPr id="12" name="Footer Placeholder 4">
            <a:extLst>
              <a:ext uri="{FF2B5EF4-FFF2-40B4-BE49-F238E27FC236}">
                <a16:creationId xmlns:a16="http://schemas.microsoft.com/office/drawing/2014/main" id="{D6FC6B0A-008D-FFB9-44CA-29740A39AF62}"/>
              </a:ext>
            </a:extLst>
          </p:cNvPr>
          <p:cNvSpPr txBox="1">
            <a:spLocks/>
          </p:cNvSpPr>
          <p:nvPr userDrawn="1"/>
        </p:nvSpPr>
        <p:spPr>
          <a:xfrm>
            <a:off x="8277225" y="6492875"/>
            <a:ext cx="3305175" cy="365125"/>
          </a:xfrm>
          <a:prstGeom prst="rect">
            <a:avLst/>
          </a:prstGeom>
          <a:solidFill>
            <a:schemeClr val="bg1">
              <a:lumMod val="65000"/>
              <a:lumOff val="35000"/>
            </a:schemeClr>
          </a:solidFill>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sz="1800" dirty="0"/>
              <a:t>Week 1</a:t>
            </a:r>
          </a:p>
        </p:txBody>
      </p:sp>
    </p:spTree>
    <p:extLst>
      <p:ext uri="{BB962C8B-B14F-4D97-AF65-F5344CB8AC3E}">
        <p14:creationId xmlns:p14="http://schemas.microsoft.com/office/powerpoint/2010/main" val="26971068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29AED-FA89-60F3-37F1-F45C8E007568}"/>
              </a:ext>
            </a:extLst>
          </p:cNvPr>
          <p:cNvSpPr>
            <a:spLocks noGrp="1"/>
          </p:cNvSpPr>
          <p:nvPr>
            <p:ph type="title"/>
          </p:nvPr>
        </p:nvSpPr>
        <p:spPr>
          <a:xfrm>
            <a:off x="914400" y="301625"/>
            <a:ext cx="10363200" cy="1462088"/>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9318DC-9915-1BA9-BE49-85B67E3DBE59}"/>
              </a:ext>
            </a:extLst>
          </p:cNvPr>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C63730-B28E-64C6-9889-E0E3548BBB3F}"/>
              </a:ext>
            </a:extLst>
          </p:cNvPr>
          <p:cNvSpPr>
            <a:spLocks noGrp="1"/>
          </p:cNvSpPr>
          <p:nvPr>
            <p:ph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EA9A74-ECF0-CB8A-36F8-ED049E757F44}"/>
              </a:ext>
            </a:extLst>
          </p:cNvPr>
          <p:cNvSpPr>
            <a:spLocks noGrp="1"/>
          </p:cNvSpPr>
          <p:nvPr>
            <p:ph type="dt" sz="half" idx="10"/>
          </p:nvPr>
        </p:nvSpPr>
        <p:spPr>
          <a:xfrm>
            <a:off x="914400" y="6248400"/>
            <a:ext cx="2540000" cy="457200"/>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D60C28B1-B2D9-3573-145D-231F894F7533}"/>
              </a:ext>
            </a:extLst>
          </p:cNvPr>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951F3CF7-CD07-C0BD-8F37-C085E8FCC606}"/>
              </a:ext>
            </a:extLst>
          </p:cNvPr>
          <p:cNvSpPr>
            <a:spLocks noGrp="1"/>
          </p:cNvSpPr>
          <p:nvPr>
            <p:ph type="sldNum" sz="quarter" idx="12"/>
          </p:nvPr>
        </p:nvSpPr>
        <p:spPr>
          <a:xfrm>
            <a:off x="8737600" y="6248400"/>
            <a:ext cx="2540000" cy="457200"/>
          </a:xfrm>
        </p:spPr>
        <p:txBody>
          <a:bodyPr/>
          <a:lstStyle>
            <a:lvl1pPr>
              <a:defRPr/>
            </a:lvl1pPr>
          </a:lstStyle>
          <a:p>
            <a:fld id="{2CE50443-45F2-EF46-98B9-902FF5709986}" type="slidenum">
              <a:rPr lang="en-US" altLang="en-US"/>
              <a:pPr/>
              <a:t>‹#›</a:t>
            </a:fld>
            <a:endParaRPr lang="en-US" altLang="en-US"/>
          </a:p>
        </p:txBody>
      </p:sp>
      <p:sp>
        <p:nvSpPr>
          <p:cNvPr id="8" name="Date Placeholder 3">
            <a:extLst>
              <a:ext uri="{FF2B5EF4-FFF2-40B4-BE49-F238E27FC236}">
                <a16:creationId xmlns:a16="http://schemas.microsoft.com/office/drawing/2014/main" id="{32917A69-429F-DE86-7CDE-03E6E7F07F8A}"/>
              </a:ext>
            </a:extLst>
          </p:cNvPr>
          <p:cNvSpPr txBox="1">
            <a:spLocks/>
          </p:cNvSpPr>
          <p:nvPr userDrawn="1"/>
        </p:nvSpPr>
        <p:spPr>
          <a:xfrm>
            <a:off x="0" y="6492875"/>
            <a:ext cx="2743200" cy="365125"/>
          </a:xfrm>
          <a:prstGeom prst="rect">
            <a:avLst/>
          </a:prstGeom>
          <a:solidFill>
            <a:schemeClr val="bg1">
              <a:lumMod val="65000"/>
              <a:lumOff val="35000"/>
            </a:schemeClr>
          </a:solidFill>
        </p:spPr>
        <p:txBody>
          <a:bodyPr vert="horz" lIns="91440" tIns="45720" rIns="91440" bIns="45720" rtlCol="0" anchor="ctr"/>
          <a:lstStyle>
            <a:defPPr>
              <a:defRPr lang="en-US"/>
            </a:defPPr>
            <a:lvl1pPr marL="0" algn="l" defTabSz="457200" rtl="0" eaLnBrk="1" latinLnBrk="0" hangingPunct="1">
              <a:defRPr sz="18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a:t>Feedforward Networks</a:t>
            </a:r>
            <a:endParaRPr lang="en-US" altLang="en-US" dirty="0"/>
          </a:p>
        </p:txBody>
      </p:sp>
      <p:sp>
        <p:nvSpPr>
          <p:cNvPr id="9" name="Footer Placeholder 4">
            <a:extLst>
              <a:ext uri="{FF2B5EF4-FFF2-40B4-BE49-F238E27FC236}">
                <a16:creationId xmlns:a16="http://schemas.microsoft.com/office/drawing/2014/main" id="{4679FC04-8254-31B0-BA70-E8D7DA19BFF7}"/>
              </a:ext>
            </a:extLst>
          </p:cNvPr>
          <p:cNvSpPr txBox="1">
            <a:spLocks/>
          </p:cNvSpPr>
          <p:nvPr userDrawn="1"/>
        </p:nvSpPr>
        <p:spPr>
          <a:xfrm>
            <a:off x="2743200" y="6492875"/>
            <a:ext cx="5534025" cy="365125"/>
          </a:xfrm>
          <a:prstGeom prst="rect">
            <a:avLst/>
          </a:prstGeom>
          <a:solidFill>
            <a:srgbClr val="FFC000"/>
          </a:solidFill>
        </p:spPr>
        <p:txBody>
          <a:bodyPr vert="horz" lIns="91440" tIns="45720" rIns="91440" bIns="45720" rtlCol="0" anchor="ctr"/>
          <a:lstStyle>
            <a:defPPr>
              <a:defRPr lang="en-US"/>
            </a:defPPr>
            <a:lvl1pPr marL="0" algn="ct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a:t>CSP – Deep Learning</a:t>
            </a:r>
            <a:endParaRPr lang="en-US" altLang="en-US" dirty="0"/>
          </a:p>
        </p:txBody>
      </p:sp>
      <p:sp>
        <p:nvSpPr>
          <p:cNvPr id="10" name="Slide Number Placeholder 5">
            <a:extLst>
              <a:ext uri="{FF2B5EF4-FFF2-40B4-BE49-F238E27FC236}">
                <a16:creationId xmlns:a16="http://schemas.microsoft.com/office/drawing/2014/main" id="{35D3E99C-80F3-EC91-56A0-BC972375C08A}"/>
              </a:ext>
            </a:extLst>
          </p:cNvPr>
          <p:cNvSpPr txBox="1">
            <a:spLocks/>
          </p:cNvSpPr>
          <p:nvPr userDrawn="1"/>
        </p:nvSpPr>
        <p:spPr>
          <a:xfrm>
            <a:off x="11582400" y="6492875"/>
            <a:ext cx="609600" cy="365125"/>
          </a:xfrm>
          <a:prstGeom prst="rect">
            <a:avLst/>
          </a:prstGeom>
          <a:solidFill>
            <a:srgbClr val="FFC000"/>
          </a:solidFill>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16C78D-88C9-674A-A73F-556CD3BC2FCF}" type="slidenum">
              <a:rPr lang="en-US" altLang="en-US" smtClean="0"/>
              <a:pPr/>
              <a:t>‹#›</a:t>
            </a:fld>
            <a:endParaRPr lang="en-US" altLang="en-US" dirty="0"/>
          </a:p>
        </p:txBody>
      </p:sp>
      <p:sp>
        <p:nvSpPr>
          <p:cNvPr id="11" name="Footer Placeholder 4">
            <a:extLst>
              <a:ext uri="{FF2B5EF4-FFF2-40B4-BE49-F238E27FC236}">
                <a16:creationId xmlns:a16="http://schemas.microsoft.com/office/drawing/2014/main" id="{20D3B42A-AA23-8A54-E94A-BC777576D9B0}"/>
              </a:ext>
            </a:extLst>
          </p:cNvPr>
          <p:cNvSpPr txBox="1">
            <a:spLocks/>
          </p:cNvSpPr>
          <p:nvPr userDrawn="1"/>
        </p:nvSpPr>
        <p:spPr>
          <a:xfrm>
            <a:off x="8277225" y="6492875"/>
            <a:ext cx="3305175" cy="365125"/>
          </a:xfrm>
          <a:prstGeom prst="rect">
            <a:avLst/>
          </a:prstGeom>
          <a:solidFill>
            <a:schemeClr val="bg1">
              <a:lumMod val="65000"/>
              <a:lumOff val="35000"/>
            </a:schemeClr>
          </a:solidFill>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sz="1800" dirty="0"/>
              <a:t>Week 1</a:t>
            </a:r>
          </a:p>
        </p:txBody>
      </p:sp>
    </p:spTree>
    <p:extLst>
      <p:ext uri="{BB962C8B-B14F-4D97-AF65-F5344CB8AC3E}">
        <p14:creationId xmlns:p14="http://schemas.microsoft.com/office/powerpoint/2010/main" val="792236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C1A75-989D-BCB0-1C0B-0BCA1D0D9718}"/>
              </a:ext>
            </a:extLst>
          </p:cNvPr>
          <p:cNvSpPr>
            <a:spLocks noGrp="1"/>
          </p:cNvSpPr>
          <p:nvPr>
            <p:ph type="title"/>
          </p:nvPr>
        </p:nvSpPr>
        <p:spPr>
          <a:xfrm>
            <a:off x="1422400" y="304801"/>
            <a:ext cx="10058400" cy="1431925"/>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829EF5D-1C35-2D72-AEEB-98342D5A210C}"/>
              </a:ext>
            </a:extLst>
          </p:cNvPr>
          <p:cNvSpPr>
            <a:spLocks noGrp="1"/>
          </p:cNvSpPr>
          <p:nvPr>
            <p:ph sz="half" idx="1"/>
          </p:nvPr>
        </p:nvSpPr>
        <p:spPr>
          <a:xfrm>
            <a:off x="1422400" y="1981200"/>
            <a:ext cx="4927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54138A-9C68-3B0E-3238-F5BB1D1A609D}"/>
              </a:ext>
            </a:extLst>
          </p:cNvPr>
          <p:cNvSpPr>
            <a:spLocks noGrp="1"/>
          </p:cNvSpPr>
          <p:nvPr>
            <p:ph sz="quarter" idx="2"/>
          </p:nvPr>
        </p:nvSpPr>
        <p:spPr>
          <a:xfrm>
            <a:off x="6553200" y="1981200"/>
            <a:ext cx="49276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9F11B7DF-7549-BE1D-BEFF-23DF8C4EBA06}"/>
              </a:ext>
            </a:extLst>
          </p:cNvPr>
          <p:cNvSpPr>
            <a:spLocks noGrp="1"/>
          </p:cNvSpPr>
          <p:nvPr>
            <p:ph sz="quarter" idx="3"/>
          </p:nvPr>
        </p:nvSpPr>
        <p:spPr>
          <a:xfrm>
            <a:off x="6553200" y="4114800"/>
            <a:ext cx="49276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0906760E-88E5-3FA7-0357-3794D96DFFAD}"/>
              </a:ext>
            </a:extLst>
          </p:cNvPr>
          <p:cNvSpPr>
            <a:spLocks noGrp="1"/>
          </p:cNvSpPr>
          <p:nvPr>
            <p:ph type="dt" sz="half" idx="10"/>
          </p:nvPr>
        </p:nvSpPr>
        <p:spPr>
          <a:xfrm>
            <a:off x="1422400" y="6248400"/>
            <a:ext cx="2540000" cy="457200"/>
          </a:xfrm>
        </p:spPr>
        <p:txBody>
          <a:bodyPr/>
          <a:lstStyle>
            <a:lvl1pPr>
              <a:defRPr/>
            </a:lvl1pPr>
          </a:lstStyle>
          <a:p>
            <a:endParaRPr lang="en-US" altLang="en-US"/>
          </a:p>
        </p:txBody>
      </p:sp>
      <p:sp>
        <p:nvSpPr>
          <p:cNvPr id="7" name="Footer Placeholder 6">
            <a:extLst>
              <a:ext uri="{FF2B5EF4-FFF2-40B4-BE49-F238E27FC236}">
                <a16:creationId xmlns:a16="http://schemas.microsoft.com/office/drawing/2014/main" id="{42EC081B-0235-2F86-518D-8B5AD888CF19}"/>
              </a:ext>
            </a:extLst>
          </p:cNvPr>
          <p:cNvSpPr>
            <a:spLocks noGrp="1"/>
          </p:cNvSpPr>
          <p:nvPr>
            <p:ph type="ftr" sz="quarter" idx="11"/>
          </p:nvPr>
        </p:nvSpPr>
        <p:spPr>
          <a:xfrm>
            <a:off x="4572000" y="6248400"/>
            <a:ext cx="3860800" cy="457200"/>
          </a:xfrm>
        </p:spPr>
        <p:txBody>
          <a:bodyPr/>
          <a:lstStyle>
            <a:lvl1pPr>
              <a:defRPr/>
            </a:lvl1pPr>
          </a:lstStyle>
          <a:p>
            <a:endParaRPr lang="en-US" altLang="en-US"/>
          </a:p>
        </p:txBody>
      </p:sp>
      <p:sp>
        <p:nvSpPr>
          <p:cNvPr id="8" name="Slide Number Placeholder 7">
            <a:extLst>
              <a:ext uri="{FF2B5EF4-FFF2-40B4-BE49-F238E27FC236}">
                <a16:creationId xmlns:a16="http://schemas.microsoft.com/office/drawing/2014/main" id="{3A12F0E4-2AE2-14AE-CED4-F37545A450B8}"/>
              </a:ext>
            </a:extLst>
          </p:cNvPr>
          <p:cNvSpPr>
            <a:spLocks noGrp="1"/>
          </p:cNvSpPr>
          <p:nvPr>
            <p:ph type="sldNum" sz="quarter" idx="12"/>
          </p:nvPr>
        </p:nvSpPr>
        <p:spPr>
          <a:xfrm>
            <a:off x="8940800" y="6248400"/>
            <a:ext cx="2540000" cy="457200"/>
          </a:xfrm>
        </p:spPr>
        <p:txBody>
          <a:bodyPr/>
          <a:lstStyle>
            <a:lvl1pPr>
              <a:defRPr/>
            </a:lvl1pPr>
          </a:lstStyle>
          <a:p>
            <a:fld id="{1EB3093C-8286-1943-9DB0-2B6B5513D204}" type="slidenum">
              <a:rPr lang="en-US" altLang="en-US"/>
              <a:pPr/>
              <a:t>‹#›</a:t>
            </a:fld>
            <a:endParaRPr lang="en-US" altLang="en-US"/>
          </a:p>
        </p:txBody>
      </p:sp>
      <p:sp>
        <p:nvSpPr>
          <p:cNvPr id="9" name="Date Placeholder 3">
            <a:extLst>
              <a:ext uri="{FF2B5EF4-FFF2-40B4-BE49-F238E27FC236}">
                <a16:creationId xmlns:a16="http://schemas.microsoft.com/office/drawing/2014/main" id="{86611CE6-EB07-3BFA-80A6-9EF925698BCA}"/>
              </a:ext>
            </a:extLst>
          </p:cNvPr>
          <p:cNvSpPr txBox="1">
            <a:spLocks/>
          </p:cNvSpPr>
          <p:nvPr userDrawn="1"/>
        </p:nvSpPr>
        <p:spPr>
          <a:xfrm>
            <a:off x="0" y="6492875"/>
            <a:ext cx="2743200" cy="365125"/>
          </a:xfrm>
          <a:prstGeom prst="rect">
            <a:avLst/>
          </a:prstGeom>
          <a:solidFill>
            <a:schemeClr val="bg1">
              <a:lumMod val="65000"/>
              <a:lumOff val="35000"/>
            </a:schemeClr>
          </a:solidFill>
        </p:spPr>
        <p:txBody>
          <a:bodyPr vert="horz" lIns="91440" tIns="45720" rIns="91440" bIns="45720" rtlCol="0" anchor="ctr"/>
          <a:lstStyle>
            <a:defPPr>
              <a:defRPr lang="en-US"/>
            </a:defPPr>
            <a:lvl1pPr marL="0" algn="l" defTabSz="457200" rtl="0" eaLnBrk="1" latinLnBrk="0" hangingPunct="1">
              <a:defRPr sz="18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a:t>Feedforward Networks</a:t>
            </a:r>
            <a:endParaRPr lang="en-US" altLang="en-US" dirty="0"/>
          </a:p>
        </p:txBody>
      </p:sp>
      <p:sp>
        <p:nvSpPr>
          <p:cNvPr id="10" name="Footer Placeholder 4">
            <a:extLst>
              <a:ext uri="{FF2B5EF4-FFF2-40B4-BE49-F238E27FC236}">
                <a16:creationId xmlns:a16="http://schemas.microsoft.com/office/drawing/2014/main" id="{99F8A55C-8FE5-7602-CDBB-4FDEBB9E9FFE}"/>
              </a:ext>
            </a:extLst>
          </p:cNvPr>
          <p:cNvSpPr txBox="1">
            <a:spLocks/>
          </p:cNvSpPr>
          <p:nvPr userDrawn="1"/>
        </p:nvSpPr>
        <p:spPr>
          <a:xfrm>
            <a:off x="2743200" y="6492875"/>
            <a:ext cx="5534025" cy="365125"/>
          </a:xfrm>
          <a:prstGeom prst="rect">
            <a:avLst/>
          </a:prstGeom>
          <a:solidFill>
            <a:srgbClr val="FFC000"/>
          </a:solidFill>
        </p:spPr>
        <p:txBody>
          <a:bodyPr vert="horz" lIns="91440" tIns="45720" rIns="91440" bIns="45720" rtlCol="0" anchor="ctr"/>
          <a:lstStyle>
            <a:defPPr>
              <a:defRPr lang="en-US"/>
            </a:defPPr>
            <a:lvl1pPr marL="0" algn="ct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a:t>CSP – Deep Learning</a:t>
            </a:r>
            <a:endParaRPr lang="en-US" altLang="en-US" dirty="0"/>
          </a:p>
        </p:txBody>
      </p:sp>
      <p:sp>
        <p:nvSpPr>
          <p:cNvPr id="11" name="Slide Number Placeholder 5">
            <a:extLst>
              <a:ext uri="{FF2B5EF4-FFF2-40B4-BE49-F238E27FC236}">
                <a16:creationId xmlns:a16="http://schemas.microsoft.com/office/drawing/2014/main" id="{6C09CEAA-2FF7-320E-1749-3CC06C3F447E}"/>
              </a:ext>
            </a:extLst>
          </p:cNvPr>
          <p:cNvSpPr txBox="1">
            <a:spLocks/>
          </p:cNvSpPr>
          <p:nvPr userDrawn="1"/>
        </p:nvSpPr>
        <p:spPr>
          <a:xfrm>
            <a:off x="11582400" y="6492875"/>
            <a:ext cx="609600" cy="365125"/>
          </a:xfrm>
          <a:prstGeom prst="rect">
            <a:avLst/>
          </a:prstGeom>
          <a:solidFill>
            <a:srgbClr val="FFC000"/>
          </a:solidFill>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16C78D-88C9-674A-A73F-556CD3BC2FCF}" type="slidenum">
              <a:rPr lang="en-US" altLang="en-US" smtClean="0"/>
              <a:pPr/>
              <a:t>‹#›</a:t>
            </a:fld>
            <a:endParaRPr lang="en-US" altLang="en-US" dirty="0"/>
          </a:p>
        </p:txBody>
      </p:sp>
      <p:sp>
        <p:nvSpPr>
          <p:cNvPr id="12" name="Footer Placeholder 4">
            <a:extLst>
              <a:ext uri="{FF2B5EF4-FFF2-40B4-BE49-F238E27FC236}">
                <a16:creationId xmlns:a16="http://schemas.microsoft.com/office/drawing/2014/main" id="{62580729-F5AC-D3FA-FCF3-28758EAE59CC}"/>
              </a:ext>
            </a:extLst>
          </p:cNvPr>
          <p:cNvSpPr txBox="1">
            <a:spLocks/>
          </p:cNvSpPr>
          <p:nvPr userDrawn="1"/>
        </p:nvSpPr>
        <p:spPr>
          <a:xfrm>
            <a:off x="8277225" y="6492875"/>
            <a:ext cx="3305175" cy="365125"/>
          </a:xfrm>
          <a:prstGeom prst="rect">
            <a:avLst/>
          </a:prstGeom>
          <a:solidFill>
            <a:schemeClr val="bg1">
              <a:lumMod val="65000"/>
              <a:lumOff val="35000"/>
            </a:schemeClr>
          </a:solidFill>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sz="1800" dirty="0"/>
              <a:t>Week 1</a:t>
            </a:r>
          </a:p>
        </p:txBody>
      </p:sp>
    </p:spTree>
    <p:extLst>
      <p:ext uri="{BB962C8B-B14F-4D97-AF65-F5344CB8AC3E}">
        <p14:creationId xmlns:p14="http://schemas.microsoft.com/office/powerpoint/2010/main" val="2353290411"/>
      </p:ext>
    </p:extLst>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DD69D-F258-161C-449E-89A75F1D18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46DC8A-14D2-34A0-4370-E3199EF118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67AFF0-D6BB-BF14-9A9F-23BB09B339A0}"/>
              </a:ext>
            </a:extLst>
          </p:cNvPr>
          <p:cNvSpPr>
            <a:spLocks noGrp="1"/>
          </p:cNvSpPr>
          <p:nvPr>
            <p:ph type="dt" sz="half" idx="10"/>
          </p:nvPr>
        </p:nvSpPr>
        <p:spPr/>
        <p:txBody>
          <a:bodyPr/>
          <a:lstStyle/>
          <a:p>
            <a:fld id="{21FF7E9C-8D92-C043-AFD7-04F7D1B14833}" type="datetimeFigureOut">
              <a:rPr lang="en-US" smtClean="0"/>
              <a:t>7/2/25</a:t>
            </a:fld>
            <a:endParaRPr lang="en-US"/>
          </a:p>
        </p:txBody>
      </p:sp>
      <p:sp>
        <p:nvSpPr>
          <p:cNvPr id="5" name="Footer Placeholder 4">
            <a:extLst>
              <a:ext uri="{FF2B5EF4-FFF2-40B4-BE49-F238E27FC236}">
                <a16:creationId xmlns:a16="http://schemas.microsoft.com/office/drawing/2014/main" id="{77715CE3-CEB6-BB3C-66F1-EAA36927AC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3E17ED-F023-2C1C-EE56-D1010E88E3B5}"/>
              </a:ext>
            </a:extLst>
          </p:cNvPr>
          <p:cNvSpPr>
            <a:spLocks noGrp="1"/>
          </p:cNvSpPr>
          <p:nvPr>
            <p:ph type="sldNum" sz="quarter" idx="12"/>
          </p:nvPr>
        </p:nvSpPr>
        <p:spPr/>
        <p:txBody>
          <a:bodyPr/>
          <a:lstStyle/>
          <a:p>
            <a:fld id="{44EE7DE6-9979-8D4D-B56A-AE2D140D30DD}" type="slidenum">
              <a:rPr lang="en-US" smtClean="0"/>
              <a:t>‹#›</a:t>
            </a:fld>
            <a:endParaRPr lang="en-US"/>
          </a:p>
        </p:txBody>
      </p:sp>
    </p:spTree>
    <p:extLst>
      <p:ext uri="{BB962C8B-B14F-4D97-AF65-F5344CB8AC3E}">
        <p14:creationId xmlns:p14="http://schemas.microsoft.com/office/powerpoint/2010/main" val="3715101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AAD1-4A24-8CA9-E4A8-D04C8288DC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3FBC1D-94A4-B509-FBE0-DE88F98431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26F03E-3E39-9963-8503-42541861D2E3}"/>
              </a:ext>
            </a:extLst>
          </p:cNvPr>
          <p:cNvSpPr>
            <a:spLocks noGrp="1"/>
          </p:cNvSpPr>
          <p:nvPr>
            <p:ph type="dt" sz="half" idx="10"/>
          </p:nvPr>
        </p:nvSpPr>
        <p:spPr/>
        <p:txBody>
          <a:bodyPr/>
          <a:lstStyle/>
          <a:p>
            <a:fld id="{21FF7E9C-8D92-C043-AFD7-04F7D1B14833}" type="datetimeFigureOut">
              <a:rPr lang="en-US" smtClean="0"/>
              <a:t>7/2/25</a:t>
            </a:fld>
            <a:endParaRPr lang="en-US"/>
          </a:p>
        </p:txBody>
      </p:sp>
      <p:sp>
        <p:nvSpPr>
          <p:cNvPr id="5" name="Footer Placeholder 4">
            <a:extLst>
              <a:ext uri="{FF2B5EF4-FFF2-40B4-BE49-F238E27FC236}">
                <a16:creationId xmlns:a16="http://schemas.microsoft.com/office/drawing/2014/main" id="{47FFA497-A1C3-CB02-F725-B0AAD84BDC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F8737-213E-AF59-3CCE-ADCEB6B3CB06}"/>
              </a:ext>
            </a:extLst>
          </p:cNvPr>
          <p:cNvSpPr>
            <a:spLocks noGrp="1"/>
          </p:cNvSpPr>
          <p:nvPr>
            <p:ph type="sldNum" sz="quarter" idx="12"/>
          </p:nvPr>
        </p:nvSpPr>
        <p:spPr/>
        <p:txBody>
          <a:bodyPr/>
          <a:lstStyle/>
          <a:p>
            <a:fld id="{44EE7DE6-9979-8D4D-B56A-AE2D140D30DD}" type="slidenum">
              <a:rPr lang="en-US" smtClean="0"/>
              <a:t>‹#›</a:t>
            </a:fld>
            <a:endParaRPr lang="en-US"/>
          </a:p>
        </p:txBody>
      </p:sp>
    </p:spTree>
    <p:extLst>
      <p:ext uri="{BB962C8B-B14F-4D97-AF65-F5344CB8AC3E}">
        <p14:creationId xmlns:p14="http://schemas.microsoft.com/office/powerpoint/2010/main" val="17247275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2E3FF-39C7-D270-033D-BA1751962D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67261A-B642-B289-AAF4-E5863DA36DB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57595F-2083-07F6-61E4-E4EF6FE8A623}"/>
              </a:ext>
            </a:extLst>
          </p:cNvPr>
          <p:cNvSpPr>
            <a:spLocks noGrp="1"/>
          </p:cNvSpPr>
          <p:nvPr>
            <p:ph type="dt" sz="half" idx="10"/>
          </p:nvPr>
        </p:nvSpPr>
        <p:spPr/>
        <p:txBody>
          <a:bodyPr/>
          <a:lstStyle/>
          <a:p>
            <a:fld id="{21FF7E9C-8D92-C043-AFD7-04F7D1B14833}" type="datetimeFigureOut">
              <a:rPr lang="en-US" smtClean="0"/>
              <a:t>7/2/25</a:t>
            </a:fld>
            <a:endParaRPr lang="en-US"/>
          </a:p>
        </p:txBody>
      </p:sp>
      <p:sp>
        <p:nvSpPr>
          <p:cNvPr id="5" name="Footer Placeholder 4">
            <a:extLst>
              <a:ext uri="{FF2B5EF4-FFF2-40B4-BE49-F238E27FC236}">
                <a16:creationId xmlns:a16="http://schemas.microsoft.com/office/drawing/2014/main" id="{473EE88E-2924-E508-116D-9C3EA0A9E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07043E-42D8-1888-5A1C-AC70969B1423}"/>
              </a:ext>
            </a:extLst>
          </p:cNvPr>
          <p:cNvSpPr>
            <a:spLocks noGrp="1"/>
          </p:cNvSpPr>
          <p:nvPr>
            <p:ph type="sldNum" sz="quarter" idx="12"/>
          </p:nvPr>
        </p:nvSpPr>
        <p:spPr/>
        <p:txBody>
          <a:bodyPr/>
          <a:lstStyle/>
          <a:p>
            <a:fld id="{44EE7DE6-9979-8D4D-B56A-AE2D140D30DD}" type="slidenum">
              <a:rPr lang="en-US" smtClean="0"/>
              <a:t>‹#›</a:t>
            </a:fld>
            <a:endParaRPr lang="en-US"/>
          </a:p>
        </p:txBody>
      </p:sp>
    </p:spTree>
    <p:extLst>
      <p:ext uri="{BB962C8B-B14F-4D97-AF65-F5344CB8AC3E}">
        <p14:creationId xmlns:p14="http://schemas.microsoft.com/office/powerpoint/2010/main" val="33710391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1C890-CA86-E3DE-FF3C-109AB316FE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C15708-AFD1-8755-A3A3-6F25BF2A7F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D73181-B1E9-7782-3502-C5307244A1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196F37-BAA1-63FB-7384-47B90E34185A}"/>
              </a:ext>
            </a:extLst>
          </p:cNvPr>
          <p:cNvSpPr>
            <a:spLocks noGrp="1"/>
          </p:cNvSpPr>
          <p:nvPr>
            <p:ph type="dt" sz="half" idx="10"/>
          </p:nvPr>
        </p:nvSpPr>
        <p:spPr/>
        <p:txBody>
          <a:bodyPr/>
          <a:lstStyle/>
          <a:p>
            <a:fld id="{21FF7E9C-8D92-C043-AFD7-04F7D1B14833}" type="datetimeFigureOut">
              <a:rPr lang="en-US" smtClean="0"/>
              <a:t>7/2/25</a:t>
            </a:fld>
            <a:endParaRPr lang="en-US"/>
          </a:p>
        </p:txBody>
      </p:sp>
      <p:sp>
        <p:nvSpPr>
          <p:cNvPr id="6" name="Footer Placeholder 5">
            <a:extLst>
              <a:ext uri="{FF2B5EF4-FFF2-40B4-BE49-F238E27FC236}">
                <a16:creationId xmlns:a16="http://schemas.microsoft.com/office/drawing/2014/main" id="{71A39DFB-DAA0-14E9-CC55-25D469166E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21D9A9-D594-B902-9B85-D495C915C004}"/>
              </a:ext>
            </a:extLst>
          </p:cNvPr>
          <p:cNvSpPr>
            <a:spLocks noGrp="1"/>
          </p:cNvSpPr>
          <p:nvPr>
            <p:ph type="sldNum" sz="quarter" idx="12"/>
          </p:nvPr>
        </p:nvSpPr>
        <p:spPr/>
        <p:txBody>
          <a:bodyPr/>
          <a:lstStyle/>
          <a:p>
            <a:fld id="{44EE7DE6-9979-8D4D-B56A-AE2D140D30DD}" type="slidenum">
              <a:rPr lang="en-US" smtClean="0"/>
              <a:t>‹#›</a:t>
            </a:fld>
            <a:endParaRPr lang="en-US"/>
          </a:p>
        </p:txBody>
      </p:sp>
    </p:spTree>
    <p:extLst>
      <p:ext uri="{BB962C8B-B14F-4D97-AF65-F5344CB8AC3E}">
        <p14:creationId xmlns:p14="http://schemas.microsoft.com/office/powerpoint/2010/main" val="3317401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0" y="6492875"/>
            <a:ext cx="2743200" cy="365125"/>
          </a:xfrm>
          <a:solidFill>
            <a:schemeClr val="bg1">
              <a:lumMod val="65000"/>
              <a:lumOff val="35000"/>
            </a:schemeClr>
          </a:solidFill>
        </p:spPr>
        <p:txBody>
          <a:bodyPr/>
          <a:lstStyle>
            <a:lvl1pPr>
              <a:defRPr sz="1800"/>
            </a:lvl1pPr>
          </a:lstStyle>
          <a:p>
            <a:r>
              <a:rPr lang="en-US" altLang="en-US"/>
              <a:t>Feedforward Networks</a:t>
            </a:r>
            <a:endParaRPr lang="en-US" altLang="en-US" dirty="0"/>
          </a:p>
        </p:txBody>
      </p:sp>
      <p:sp>
        <p:nvSpPr>
          <p:cNvPr id="5" name="Footer Placeholder 4"/>
          <p:cNvSpPr>
            <a:spLocks noGrp="1"/>
          </p:cNvSpPr>
          <p:nvPr>
            <p:ph type="ftr" sz="quarter" idx="11"/>
          </p:nvPr>
        </p:nvSpPr>
        <p:spPr>
          <a:xfrm>
            <a:off x="2743200" y="6492875"/>
            <a:ext cx="5534025" cy="365125"/>
          </a:xfrm>
          <a:solidFill>
            <a:srgbClr val="FFC000"/>
          </a:solidFill>
        </p:spPr>
        <p:txBody>
          <a:bodyPr/>
          <a:lstStyle>
            <a:lvl1pPr>
              <a:defRPr sz="1800">
                <a:solidFill>
                  <a:schemeClr val="bg1"/>
                </a:solidFill>
              </a:defRPr>
            </a:lvl1pPr>
          </a:lstStyle>
          <a:p>
            <a:r>
              <a:rPr lang="en-US" altLang="en-US"/>
              <a:t>CSP – Deep Learning</a:t>
            </a:r>
            <a:endParaRPr lang="en-US" altLang="en-US" dirty="0"/>
          </a:p>
        </p:txBody>
      </p:sp>
      <p:sp>
        <p:nvSpPr>
          <p:cNvPr id="6" name="Slide Number Placeholder 5"/>
          <p:cNvSpPr>
            <a:spLocks noGrp="1"/>
          </p:cNvSpPr>
          <p:nvPr>
            <p:ph type="sldNum" sz="quarter" idx="12"/>
          </p:nvPr>
        </p:nvSpPr>
        <p:spPr>
          <a:xfrm>
            <a:off x="11582400" y="6492875"/>
            <a:ext cx="609600" cy="365125"/>
          </a:xfrm>
          <a:solidFill>
            <a:srgbClr val="FFC000"/>
          </a:solidFill>
        </p:spPr>
        <p:txBody>
          <a:bodyPr/>
          <a:lstStyle>
            <a:lvl1pPr>
              <a:defRPr sz="1800">
                <a:solidFill>
                  <a:schemeClr val="bg1"/>
                </a:solidFill>
              </a:defRPr>
            </a:lvl1pPr>
          </a:lstStyle>
          <a:p>
            <a:fld id="{8A16C78D-88C9-674A-A73F-556CD3BC2FCF}" type="slidenum">
              <a:rPr lang="en-US" altLang="en-US" smtClean="0"/>
              <a:pPr/>
              <a:t>‹#›</a:t>
            </a:fld>
            <a:endParaRPr lang="en-US" altLang="en-US" dirty="0"/>
          </a:p>
        </p:txBody>
      </p:sp>
      <p:sp>
        <p:nvSpPr>
          <p:cNvPr id="7" name="Footer Placeholder 4">
            <a:extLst>
              <a:ext uri="{FF2B5EF4-FFF2-40B4-BE49-F238E27FC236}">
                <a16:creationId xmlns:a16="http://schemas.microsoft.com/office/drawing/2014/main" id="{37C3F0E3-34B8-E687-F24D-9A2811757AB2}"/>
              </a:ext>
            </a:extLst>
          </p:cNvPr>
          <p:cNvSpPr txBox="1">
            <a:spLocks/>
          </p:cNvSpPr>
          <p:nvPr userDrawn="1"/>
        </p:nvSpPr>
        <p:spPr>
          <a:xfrm>
            <a:off x="8277225" y="6492875"/>
            <a:ext cx="3305175" cy="365125"/>
          </a:xfrm>
          <a:prstGeom prst="rect">
            <a:avLst/>
          </a:prstGeom>
          <a:solidFill>
            <a:schemeClr val="bg1">
              <a:lumMod val="65000"/>
              <a:lumOff val="35000"/>
            </a:schemeClr>
          </a:solidFill>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sz="1800" dirty="0"/>
              <a:t>Week 1</a:t>
            </a:r>
          </a:p>
        </p:txBody>
      </p:sp>
    </p:spTree>
    <p:extLst>
      <p:ext uri="{BB962C8B-B14F-4D97-AF65-F5344CB8AC3E}">
        <p14:creationId xmlns:p14="http://schemas.microsoft.com/office/powerpoint/2010/main" val="10582710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EA327-FF80-ED5F-513B-2E3134400B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3EB1D9-9318-87B1-1476-B5AE74DFC1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7735F7-521C-A483-C589-9CA46733A8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7EA5DC-5C5B-A090-B529-67FCA72D82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1AB47D-F09C-25C1-BED3-23BDEDD6A4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76DC5C-6276-AF0C-2017-7DFC3852C825}"/>
              </a:ext>
            </a:extLst>
          </p:cNvPr>
          <p:cNvSpPr>
            <a:spLocks noGrp="1"/>
          </p:cNvSpPr>
          <p:nvPr>
            <p:ph type="dt" sz="half" idx="10"/>
          </p:nvPr>
        </p:nvSpPr>
        <p:spPr/>
        <p:txBody>
          <a:bodyPr/>
          <a:lstStyle/>
          <a:p>
            <a:fld id="{21FF7E9C-8D92-C043-AFD7-04F7D1B14833}" type="datetimeFigureOut">
              <a:rPr lang="en-US" smtClean="0"/>
              <a:t>7/2/25</a:t>
            </a:fld>
            <a:endParaRPr lang="en-US"/>
          </a:p>
        </p:txBody>
      </p:sp>
      <p:sp>
        <p:nvSpPr>
          <p:cNvPr id="8" name="Footer Placeholder 7">
            <a:extLst>
              <a:ext uri="{FF2B5EF4-FFF2-40B4-BE49-F238E27FC236}">
                <a16:creationId xmlns:a16="http://schemas.microsoft.com/office/drawing/2014/main" id="{F3464047-B339-468E-30B9-57EC777368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5F110F-406F-220C-35C1-6B2E7ED02F8A}"/>
              </a:ext>
            </a:extLst>
          </p:cNvPr>
          <p:cNvSpPr>
            <a:spLocks noGrp="1"/>
          </p:cNvSpPr>
          <p:nvPr>
            <p:ph type="sldNum" sz="quarter" idx="12"/>
          </p:nvPr>
        </p:nvSpPr>
        <p:spPr/>
        <p:txBody>
          <a:bodyPr/>
          <a:lstStyle/>
          <a:p>
            <a:fld id="{44EE7DE6-9979-8D4D-B56A-AE2D140D30DD}" type="slidenum">
              <a:rPr lang="en-US" smtClean="0"/>
              <a:t>‹#›</a:t>
            </a:fld>
            <a:endParaRPr lang="en-US"/>
          </a:p>
        </p:txBody>
      </p:sp>
    </p:spTree>
    <p:extLst>
      <p:ext uri="{BB962C8B-B14F-4D97-AF65-F5344CB8AC3E}">
        <p14:creationId xmlns:p14="http://schemas.microsoft.com/office/powerpoint/2010/main" val="9654018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47793-4113-D768-7821-C722163E4E9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5C3626-DC87-26B4-E47C-B96CCA62522F}"/>
              </a:ext>
            </a:extLst>
          </p:cNvPr>
          <p:cNvSpPr>
            <a:spLocks noGrp="1"/>
          </p:cNvSpPr>
          <p:nvPr>
            <p:ph type="dt" sz="half" idx="10"/>
          </p:nvPr>
        </p:nvSpPr>
        <p:spPr/>
        <p:txBody>
          <a:bodyPr/>
          <a:lstStyle/>
          <a:p>
            <a:fld id="{21FF7E9C-8D92-C043-AFD7-04F7D1B14833}" type="datetimeFigureOut">
              <a:rPr lang="en-US" smtClean="0"/>
              <a:t>7/2/25</a:t>
            </a:fld>
            <a:endParaRPr lang="en-US"/>
          </a:p>
        </p:txBody>
      </p:sp>
      <p:sp>
        <p:nvSpPr>
          <p:cNvPr id="4" name="Footer Placeholder 3">
            <a:extLst>
              <a:ext uri="{FF2B5EF4-FFF2-40B4-BE49-F238E27FC236}">
                <a16:creationId xmlns:a16="http://schemas.microsoft.com/office/drawing/2014/main" id="{1A161F59-BC40-BA97-C7CD-DBE5664B00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A38FFE-5861-B786-7C73-2FE9AE94D624}"/>
              </a:ext>
            </a:extLst>
          </p:cNvPr>
          <p:cNvSpPr>
            <a:spLocks noGrp="1"/>
          </p:cNvSpPr>
          <p:nvPr>
            <p:ph type="sldNum" sz="quarter" idx="12"/>
          </p:nvPr>
        </p:nvSpPr>
        <p:spPr/>
        <p:txBody>
          <a:bodyPr/>
          <a:lstStyle/>
          <a:p>
            <a:fld id="{44EE7DE6-9979-8D4D-B56A-AE2D140D30DD}" type="slidenum">
              <a:rPr lang="en-US" smtClean="0"/>
              <a:t>‹#›</a:t>
            </a:fld>
            <a:endParaRPr lang="en-US"/>
          </a:p>
        </p:txBody>
      </p:sp>
    </p:spTree>
    <p:extLst>
      <p:ext uri="{BB962C8B-B14F-4D97-AF65-F5344CB8AC3E}">
        <p14:creationId xmlns:p14="http://schemas.microsoft.com/office/powerpoint/2010/main" val="159038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5022A9-DC35-3ACA-C487-C132F00BDCC8}"/>
              </a:ext>
            </a:extLst>
          </p:cNvPr>
          <p:cNvSpPr>
            <a:spLocks noGrp="1"/>
          </p:cNvSpPr>
          <p:nvPr>
            <p:ph type="dt" sz="half" idx="10"/>
          </p:nvPr>
        </p:nvSpPr>
        <p:spPr/>
        <p:txBody>
          <a:bodyPr/>
          <a:lstStyle/>
          <a:p>
            <a:fld id="{21FF7E9C-8D92-C043-AFD7-04F7D1B14833}" type="datetimeFigureOut">
              <a:rPr lang="en-US" smtClean="0"/>
              <a:t>7/2/25</a:t>
            </a:fld>
            <a:endParaRPr lang="en-US"/>
          </a:p>
        </p:txBody>
      </p:sp>
      <p:sp>
        <p:nvSpPr>
          <p:cNvPr id="3" name="Footer Placeholder 2">
            <a:extLst>
              <a:ext uri="{FF2B5EF4-FFF2-40B4-BE49-F238E27FC236}">
                <a16:creationId xmlns:a16="http://schemas.microsoft.com/office/drawing/2014/main" id="{32740EF9-BDDD-ADBB-0AC3-0FD78EB38F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12DA8C-6B0F-BB0A-DF8E-FFA70F2C506E}"/>
              </a:ext>
            </a:extLst>
          </p:cNvPr>
          <p:cNvSpPr>
            <a:spLocks noGrp="1"/>
          </p:cNvSpPr>
          <p:nvPr>
            <p:ph type="sldNum" sz="quarter" idx="12"/>
          </p:nvPr>
        </p:nvSpPr>
        <p:spPr/>
        <p:txBody>
          <a:bodyPr/>
          <a:lstStyle/>
          <a:p>
            <a:fld id="{44EE7DE6-9979-8D4D-B56A-AE2D140D30DD}" type="slidenum">
              <a:rPr lang="en-US" smtClean="0"/>
              <a:t>‹#›</a:t>
            </a:fld>
            <a:endParaRPr lang="en-US"/>
          </a:p>
        </p:txBody>
      </p:sp>
    </p:spTree>
    <p:extLst>
      <p:ext uri="{BB962C8B-B14F-4D97-AF65-F5344CB8AC3E}">
        <p14:creationId xmlns:p14="http://schemas.microsoft.com/office/powerpoint/2010/main" val="30454333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98AD7-B967-7F65-BD74-82DAB93D08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A21F4A-7927-9503-1E82-1B53A3ACF2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5CF1B4-71CA-4217-50B0-4F1B25DE58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6D215C-D04C-D448-9BB1-A98B34CA04E5}"/>
              </a:ext>
            </a:extLst>
          </p:cNvPr>
          <p:cNvSpPr>
            <a:spLocks noGrp="1"/>
          </p:cNvSpPr>
          <p:nvPr>
            <p:ph type="dt" sz="half" idx="10"/>
          </p:nvPr>
        </p:nvSpPr>
        <p:spPr/>
        <p:txBody>
          <a:bodyPr/>
          <a:lstStyle/>
          <a:p>
            <a:fld id="{21FF7E9C-8D92-C043-AFD7-04F7D1B14833}" type="datetimeFigureOut">
              <a:rPr lang="en-US" smtClean="0"/>
              <a:t>7/2/25</a:t>
            </a:fld>
            <a:endParaRPr lang="en-US"/>
          </a:p>
        </p:txBody>
      </p:sp>
      <p:sp>
        <p:nvSpPr>
          <p:cNvPr id="6" name="Footer Placeholder 5">
            <a:extLst>
              <a:ext uri="{FF2B5EF4-FFF2-40B4-BE49-F238E27FC236}">
                <a16:creationId xmlns:a16="http://schemas.microsoft.com/office/drawing/2014/main" id="{CB9DDC3A-664D-878D-D035-5595AB6302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301A01-D078-A774-C1F5-1C0EAEA4A10D}"/>
              </a:ext>
            </a:extLst>
          </p:cNvPr>
          <p:cNvSpPr>
            <a:spLocks noGrp="1"/>
          </p:cNvSpPr>
          <p:nvPr>
            <p:ph type="sldNum" sz="quarter" idx="12"/>
          </p:nvPr>
        </p:nvSpPr>
        <p:spPr/>
        <p:txBody>
          <a:bodyPr/>
          <a:lstStyle/>
          <a:p>
            <a:fld id="{44EE7DE6-9979-8D4D-B56A-AE2D140D30DD}" type="slidenum">
              <a:rPr lang="en-US" smtClean="0"/>
              <a:t>‹#›</a:t>
            </a:fld>
            <a:endParaRPr lang="en-US"/>
          </a:p>
        </p:txBody>
      </p:sp>
    </p:spTree>
    <p:extLst>
      <p:ext uri="{BB962C8B-B14F-4D97-AF65-F5344CB8AC3E}">
        <p14:creationId xmlns:p14="http://schemas.microsoft.com/office/powerpoint/2010/main" val="21923053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3CD4C-4C48-1896-AE17-95FD846925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6CC6AA-AF94-D872-60B3-17724A537A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4314DF-C3DE-64F6-22EA-2D859B75E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1D0348-3785-4D18-2FA2-39462ADF994D}"/>
              </a:ext>
            </a:extLst>
          </p:cNvPr>
          <p:cNvSpPr>
            <a:spLocks noGrp="1"/>
          </p:cNvSpPr>
          <p:nvPr>
            <p:ph type="dt" sz="half" idx="10"/>
          </p:nvPr>
        </p:nvSpPr>
        <p:spPr/>
        <p:txBody>
          <a:bodyPr/>
          <a:lstStyle/>
          <a:p>
            <a:fld id="{21FF7E9C-8D92-C043-AFD7-04F7D1B14833}" type="datetimeFigureOut">
              <a:rPr lang="en-US" smtClean="0"/>
              <a:t>7/2/25</a:t>
            </a:fld>
            <a:endParaRPr lang="en-US"/>
          </a:p>
        </p:txBody>
      </p:sp>
      <p:sp>
        <p:nvSpPr>
          <p:cNvPr id="6" name="Footer Placeholder 5">
            <a:extLst>
              <a:ext uri="{FF2B5EF4-FFF2-40B4-BE49-F238E27FC236}">
                <a16:creationId xmlns:a16="http://schemas.microsoft.com/office/drawing/2014/main" id="{08E7FD4F-B248-8C2E-C5A0-05359A142E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8AAB32-83D6-16B4-2F7E-E46BD92B55F9}"/>
              </a:ext>
            </a:extLst>
          </p:cNvPr>
          <p:cNvSpPr>
            <a:spLocks noGrp="1"/>
          </p:cNvSpPr>
          <p:nvPr>
            <p:ph type="sldNum" sz="quarter" idx="12"/>
          </p:nvPr>
        </p:nvSpPr>
        <p:spPr/>
        <p:txBody>
          <a:bodyPr/>
          <a:lstStyle/>
          <a:p>
            <a:fld id="{44EE7DE6-9979-8D4D-B56A-AE2D140D30DD}" type="slidenum">
              <a:rPr lang="en-US" smtClean="0"/>
              <a:t>‹#›</a:t>
            </a:fld>
            <a:endParaRPr lang="en-US"/>
          </a:p>
        </p:txBody>
      </p:sp>
    </p:spTree>
    <p:extLst>
      <p:ext uri="{BB962C8B-B14F-4D97-AF65-F5344CB8AC3E}">
        <p14:creationId xmlns:p14="http://schemas.microsoft.com/office/powerpoint/2010/main" val="13047731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0ACAC-264B-F51E-0C54-C107EE1FDE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6D42C7-A932-9B65-5538-B6C9D3B1F9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41C6D-2FB1-600D-65C9-EC3113DBDBCB}"/>
              </a:ext>
            </a:extLst>
          </p:cNvPr>
          <p:cNvSpPr>
            <a:spLocks noGrp="1"/>
          </p:cNvSpPr>
          <p:nvPr>
            <p:ph type="dt" sz="half" idx="10"/>
          </p:nvPr>
        </p:nvSpPr>
        <p:spPr/>
        <p:txBody>
          <a:bodyPr/>
          <a:lstStyle/>
          <a:p>
            <a:fld id="{21FF7E9C-8D92-C043-AFD7-04F7D1B14833}" type="datetimeFigureOut">
              <a:rPr lang="en-US" smtClean="0"/>
              <a:t>7/2/25</a:t>
            </a:fld>
            <a:endParaRPr lang="en-US"/>
          </a:p>
        </p:txBody>
      </p:sp>
      <p:sp>
        <p:nvSpPr>
          <p:cNvPr id="5" name="Footer Placeholder 4">
            <a:extLst>
              <a:ext uri="{FF2B5EF4-FFF2-40B4-BE49-F238E27FC236}">
                <a16:creationId xmlns:a16="http://schemas.microsoft.com/office/drawing/2014/main" id="{F40DFBD2-0FD9-341D-EAC6-C7D09383A2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9C5182-FB3F-DC47-A396-9FD08375DE69}"/>
              </a:ext>
            </a:extLst>
          </p:cNvPr>
          <p:cNvSpPr>
            <a:spLocks noGrp="1"/>
          </p:cNvSpPr>
          <p:nvPr>
            <p:ph type="sldNum" sz="quarter" idx="12"/>
          </p:nvPr>
        </p:nvSpPr>
        <p:spPr/>
        <p:txBody>
          <a:bodyPr/>
          <a:lstStyle/>
          <a:p>
            <a:fld id="{44EE7DE6-9979-8D4D-B56A-AE2D140D30DD}" type="slidenum">
              <a:rPr lang="en-US" smtClean="0"/>
              <a:t>‹#›</a:t>
            </a:fld>
            <a:endParaRPr lang="en-US"/>
          </a:p>
        </p:txBody>
      </p:sp>
    </p:spTree>
    <p:extLst>
      <p:ext uri="{BB962C8B-B14F-4D97-AF65-F5344CB8AC3E}">
        <p14:creationId xmlns:p14="http://schemas.microsoft.com/office/powerpoint/2010/main" val="3764170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848713-0E03-06E1-72C8-419631DBF5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A7A7AA-526C-CE7C-DC34-8D30596136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9C9F39-22B8-51D7-4C76-2D872C0D4A6D}"/>
              </a:ext>
            </a:extLst>
          </p:cNvPr>
          <p:cNvSpPr>
            <a:spLocks noGrp="1"/>
          </p:cNvSpPr>
          <p:nvPr>
            <p:ph type="dt" sz="half" idx="10"/>
          </p:nvPr>
        </p:nvSpPr>
        <p:spPr/>
        <p:txBody>
          <a:bodyPr/>
          <a:lstStyle/>
          <a:p>
            <a:fld id="{21FF7E9C-8D92-C043-AFD7-04F7D1B14833}" type="datetimeFigureOut">
              <a:rPr lang="en-US" smtClean="0"/>
              <a:t>7/2/25</a:t>
            </a:fld>
            <a:endParaRPr lang="en-US"/>
          </a:p>
        </p:txBody>
      </p:sp>
      <p:sp>
        <p:nvSpPr>
          <p:cNvPr id="5" name="Footer Placeholder 4">
            <a:extLst>
              <a:ext uri="{FF2B5EF4-FFF2-40B4-BE49-F238E27FC236}">
                <a16:creationId xmlns:a16="http://schemas.microsoft.com/office/drawing/2014/main" id="{06308A7F-9163-7D4C-5CE1-618CDC2B71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05E04-3C8F-03CC-D400-BC2E82B72A77}"/>
              </a:ext>
            </a:extLst>
          </p:cNvPr>
          <p:cNvSpPr>
            <a:spLocks noGrp="1"/>
          </p:cNvSpPr>
          <p:nvPr>
            <p:ph type="sldNum" sz="quarter" idx="12"/>
          </p:nvPr>
        </p:nvSpPr>
        <p:spPr/>
        <p:txBody>
          <a:bodyPr/>
          <a:lstStyle/>
          <a:p>
            <a:fld id="{44EE7DE6-9979-8D4D-B56A-AE2D140D30DD}" type="slidenum">
              <a:rPr lang="en-US" smtClean="0"/>
              <a:t>‹#›</a:t>
            </a:fld>
            <a:endParaRPr lang="en-US"/>
          </a:p>
        </p:txBody>
      </p:sp>
    </p:spTree>
    <p:extLst>
      <p:ext uri="{BB962C8B-B14F-4D97-AF65-F5344CB8AC3E}">
        <p14:creationId xmlns:p14="http://schemas.microsoft.com/office/powerpoint/2010/main" val="12785325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657601" y="492141"/>
            <a:ext cx="5392420" cy="443198"/>
          </a:xfrm>
          <a:prstGeom prst="rect">
            <a:avLst/>
          </a:prstGeom>
        </p:spPr>
        <p:txBody>
          <a:bodyPr wrap="square" lIns="0" tIns="0" rIns="0" bIns="0">
            <a:spAutoFit/>
          </a:bodyPr>
          <a:lstStyle>
            <a:lvl1pPr>
              <a:defRPr sz="3200" b="1" i="0">
                <a:solidFill>
                  <a:srgbClr val="008B00"/>
                </a:solidFill>
                <a:latin typeface="Arial"/>
                <a:cs typeface="Arial"/>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sz="2000" b="1" i="0">
                <a:solidFill>
                  <a:srgbClr val="003366"/>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45704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C847E0B8-B1E4-AB4B-A93A-5A5A26BB3118}" type="slidenum">
              <a:rPr lang="en-US" altLang="en-US" smtClean="0"/>
              <a:pPr/>
              <a:t>‹#›</a:t>
            </a:fld>
            <a:endParaRPr lang="en-US" altLang="en-US"/>
          </a:p>
        </p:txBody>
      </p:sp>
      <p:sp>
        <p:nvSpPr>
          <p:cNvPr id="7" name="Date Placeholder 3">
            <a:extLst>
              <a:ext uri="{FF2B5EF4-FFF2-40B4-BE49-F238E27FC236}">
                <a16:creationId xmlns:a16="http://schemas.microsoft.com/office/drawing/2014/main" id="{85B66E97-40B6-F8B0-686D-930DD9F740BB}"/>
              </a:ext>
            </a:extLst>
          </p:cNvPr>
          <p:cNvSpPr txBox="1">
            <a:spLocks/>
          </p:cNvSpPr>
          <p:nvPr userDrawn="1"/>
        </p:nvSpPr>
        <p:spPr>
          <a:xfrm>
            <a:off x="0" y="6492875"/>
            <a:ext cx="2743200" cy="365125"/>
          </a:xfrm>
          <a:prstGeom prst="rect">
            <a:avLst/>
          </a:prstGeom>
          <a:solidFill>
            <a:schemeClr val="bg1">
              <a:lumMod val="65000"/>
              <a:lumOff val="35000"/>
            </a:schemeClr>
          </a:solidFill>
        </p:spPr>
        <p:txBody>
          <a:bodyPr vert="horz" lIns="91440" tIns="45720" rIns="91440" bIns="45720" rtlCol="0" anchor="ctr"/>
          <a:lstStyle>
            <a:defPPr>
              <a:defRPr lang="en-US"/>
            </a:defPPr>
            <a:lvl1pPr marL="0" algn="l" defTabSz="457200" rtl="0" eaLnBrk="1" latinLnBrk="0" hangingPunct="1">
              <a:defRPr sz="18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a:t>Feedforward Networks</a:t>
            </a:r>
            <a:endParaRPr lang="en-US" altLang="en-US" dirty="0"/>
          </a:p>
        </p:txBody>
      </p:sp>
      <p:sp>
        <p:nvSpPr>
          <p:cNvPr id="8" name="Footer Placeholder 4">
            <a:extLst>
              <a:ext uri="{FF2B5EF4-FFF2-40B4-BE49-F238E27FC236}">
                <a16:creationId xmlns:a16="http://schemas.microsoft.com/office/drawing/2014/main" id="{C3A6535F-DF65-F395-F8FD-E0F98328BDFB}"/>
              </a:ext>
            </a:extLst>
          </p:cNvPr>
          <p:cNvSpPr txBox="1">
            <a:spLocks/>
          </p:cNvSpPr>
          <p:nvPr userDrawn="1"/>
        </p:nvSpPr>
        <p:spPr>
          <a:xfrm>
            <a:off x="2743200" y="6492875"/>
            <a:ext cx="5534025" cy="365125"/>
          </a:xfrm>
          <a:prstGeom prst="rect">
            <a:avLst/>
          </a:prstGeom>
          <a:solidFill>
            <a:srgbClr val="FFC000"/>
          </a:solidFill>
        </p:spPr>
        <p:txBody>
          <a:bodyPr vert="horz" lIns="91440" tIns="45720" rIns="91440" bIns="45720" rtlCol="0" anchor="ctr"/>
          <a:lstStyle>
            <a:defPPr>
              <a:defRPr lang="en-US"/>
            </a:defPPr>
            <a:lvl1pPr marL="0" algn="ct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a:t>CSP – Deep Learning</a:t>
            </a:r>
            <a:endParaRPr lang="en-US" altLang="en-US" dirty="0"/>
          </a:p>
        </p:txBody>
      </p:sp>
      <p:sp>
        <p:nvSpPr>
          <p:cNvPr id="9" name="Slide Number Placeholder 5">
            <a:extLst>
              <a:ext uri="{FF2B5EF4-FFF2-40B4-BE49-F238E27FC236}">
                <a16:creationId xmlns:a16="http://schemas.microsoft.com/office/drawing/2014/main" id="{EF7BC878-7566-FDF1-2273-D34003EF4E0E}"/>
              </a:ext>
            </a:extLst>
          </p:cNvPr>
          <p:cNvSpPr txBox="1">
            <a:spLocks/>
          </p:cNvSpPr>
          <p:nvPr userDrawn="1"/>
        </p:nvSpPr>
        <p:spPr>
          <a:xfrm>
            <a:off x="11582400" y="6492875"/>
            <a:ext cx="609600" cy="365125"/>
          </a:xfrm>
          <a:prstGeom prst="rect">
            <a:avLst/>
          </a:prstGeom>
          <a:solidFill>
            <a:srgbClr val="FFC000"/>
          </a:solidFill>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16C78D-88C9-674A-A73F-556CD3BC2FCF}" type="slidenum">
              <a:rPr lang="en-US" altLang="en-US" smtClean="0"/>
              <a:pPr/>
              <a:t>‹#›</a:t>
            </a:fld>
            <a:endParaRPr lang="en-US" altLang="en-US" dirty="0"/>
          </a:p>
        </p:txBody>
      </p:sp>
      <p:sp>
        <p:nvSpPr>
          <p:cNvPr id="10" name="Footer Placeholder 4">
            <a:extLst>
              <a:ext uri="{FF2B5EF4-FFF2-40B4-BE49-F238E27FC236}">
                <a16:creationId xmlns:a16="http://schemas.microsoft.com/office/drawing/2014/main" id="{8558CDCF-0D53-5F72-385D-675F4B413CF4}"/>
              </a:ext>
            </a:extLst>
          </p:cNvPr>
          <p:cNvSpPr txBox="1">
            <a:spLocks/>
          </p:cNvSpPr>
          <p:nvPr userDrawn="1"/>
        </p:nvSpPr>
        <p:spPr>
          <a:xfrm>
            <a:off x="8277225" y="6492875"/>
            <a:ext cx="3305175" cy="365125"/>
          </a:xfrm>
          <a:prstGeom prst="rect">
            <a:avLst/>
          </a:prstGeom>
          <a:solidFill>
            <a:schemeClr val="bg1">
              <a:lumMod val="65000"/>
              <a:lumOff val="35000"/>
            </a:schemeClr>
          </a:solidFill>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sz="1800" dirty="0"/>
              <a:t>Week 1</a:t>
            </a:r>
          </a:p>
        </p:txBody>
      </p:sp>
    </p:spTree>
    <p:extLst>
      <p:ext uri="{BB962C8B-B14F-4D97-AF65-F5344CB8AC3E}">
        <p14:creationId xmlns:p14="http://schemas.microsoft.com/office/powerpoint/2010/main" val="3443023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C9B09B93-23A6-AD44-B0DA-15BB4900BC32}" type="slidenum">
              <a:rPr lang="en-US" altLang="en-US" smtClean="0"/>
              <a:pPr/>
              <a:t>‹#›</a:t>
            </a:fld>
            <a:endParaRPr lang="en-US" altLang="en-US"/>
          </a:p>
        </p:txBody>
      </p:sp>
      <p:sp>
        <p:nvSpPr>
          <p:cNvPr id="8" name="Date Placeholder 3">
            <a:extLst>
              <a:ext uri="{FF2B5EF4-FFF2-40B4-BE49-F238E27FC236}">
                <a16:creationId xmlns:a16="http://schemas.microsoft.com/office/drawing/2014/main" id="{3702404A-2AA0-F100-D787-93B36E76F29F}"/>
              </a:ext>
            </a:extLst>
          </p:cNvPr>
          <p:cNvSpPr txBox="1">
            <a:spLocks/>
          </p:cNvSpPr>
          <p:nvPr userDrawn="1"/>
        </p:nvSpPr>
        <p:spPr>
          <a:xfrm>
            <a:off x="0" y="6492875"/>
            <a:ext cx="2743200" cy="365125"/>
          </a:xfrm>
          <a:prstGeom prst="rect">
            <a:avLst/>
          </a:prstGeom>
          <a:solidFill>
            <a:schemeClr val="bg1">
              <a:lumMod val="65000"/>
              <a:lumOff val="35000"/>
            </a:schemeClr>
          </a:solidFill>
        </p:spPr>
        <p:txBody>
          <a:bodyPr vert="horz" lIns="91440" tIns="45720" rIns="91440" bIns="45720" rtlCol="0" anchor="ctr"/>
          <a:lstStyle>
            <a:defPPr>
              <a:defRPr lang="en-US"/>
            </a:defPPr>
            <a:lvl1pPr marL="0" algn="l" defTabSz="457200" rtl="0" eaLnBrk="1" latinLnBrk="0" hangingPunct="1">
              <a:defRPr sz="18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a:t>Feedforward Networks</a:t>
            </a:r>
            <a:endParaRPr lang="en-US" altLang="en-US" dirty="0"/>
          </a:p>
        </p:txBody>
      </p:sp>
      <p:sp>
        <p:nvSpPr>
          <p:cNvPr id="9" name="Footer Placeholder 4">
            <a:extLst>
              <a:ext uri="{FF2B5EF4-FFF2-40B4-BE49-F238E27FC236}">
                <a16:creationId xmlns:a16="http://schemas.microsoft.com/office/drawing/2014/main" id="{B3FEFEFA-BA33-7409-DFDE-891226259136}"/>
              </a:ext>
            </a:extLst>
          </p:cNvPr>
          <p:cNvSpPr txBox="1">
            <a:spLocks/>
          </p:cNvSpPr>
          <p:nvPr userDrawn="1"/>
        </p:nvSpPr>
        <p:spPr>
          <a:xfrm>
            <a:off x="2743200" y="6492875"/>
            <a:ext cx="5534025" cy="365125"/>
          </a:xfrm>
          <a:prstGeom prst="rect">
            <a:avLst/>
          </a:prstGeom>
          <a:solidFill>
            <a:srgbClr val="FFC000"/>
          </a:solidFill>
        </p:spPr>
        <p:txBody>
          <a:bodyPr vert="horz" lIns="91440" tIns="45720" rIns="91440" bIns="45720" rtlCol="0" anchor="ctr"/>
          <a:lstStyle>
            <a:defPPr>
              <a:defRPr lang="en-US"/>
            </a:defPPr>
            <a:lvl1pPr marL="0" algn="ct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a:t>CSP – Deep Learning</a:t>
            </a:r>
            <a:endParaRPr lang="en-US" altLang="en-US" dirty="0"/>
          </a:p>
        </p:txBody>
      </p:sp>
      <p:sp>
        <p:nvSpPr>
          <p:cNvPr id="10" name="Slide Number Placeholder 5">
            <a:extLst>
              <a:ext uri="{FF2B5EF4-FFF2-40B4-BE49-F238E27FC236}">
                <a16:creationId xmlns:a16="http://schemas.microsoft.com/office/drawing/2014/main" id="{7A2B7BA5-F3AD-C6A4-B49F-2F96A170BBEB}"/>
              </a:ext>
            </a:extLst>
          </p:cNvPr>
          <p:cNvSpPr txBox="1">
            <a:spLocks/>
          </p:cNvSpPr>
          <p:nvPr userDrawn="1"/>
        </p:nvSpPr>
        <p:spPr>
          <a:xfrm>
            <a:off x="11582400" y="6492875"/>
            <a:ext cx="609600" cy="365125"/>
          </a:xfrm>
          <a:prstGeom prst="rect">
            <a:avLst/>
          </a:prstGeom>
          <a:solidFill>
            <a:srgbClr val="FFC000"/>
          </a:solidFill>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16C78D-88C9-674A-A73F-556CD3BC2FCF}" type="slidenum">
              <a:rPr lang="en-US" altLang="en-US" smtClean="0"/>
              <a:pPr/>
              <a:t>‹#›</a:t>
            </a:fld>
            <a:endParaRPr lang="en-US" altLang="en-US" dirty="0"/>
          </a:p>
        </p:txBody>
      </p:sp>
      <p:sp>
        <p:nvSpPr>
          <p:cNvPr id="11" name="Footer Placeholder 4">
            <a:extLst>
              <a:ext uri="{FF2B5EF4-FFF2-40B4-BE49-F238E27FC236}">
                <a16:creationId xmlns:a16="http://schemas.microsoft.com/office/drawing/2014/main" id="{9E6FA5FA-13B0-FD03-FE20-A262FB6295B1}"/>
              </a:ext>
            </a:extLst>
          </p:cNvPr>
          <p:cNvSpPr txBox="1">
            <a:spLocks/>
          </p:cNvSpPr>
          <p:nvPr userDrawn="1"/>
        </p:nvSpPr>
        <p:spPr>
          <a:xfrm>
            <a:off x="8277225" y="6492875"/>
            <a:ext cx="3305175" cy="365125"/>
          </a:xfrm>
          <a:prstGeom prst="rect">
            <a:avLst/>
          </a:prstGeom>
          <a:solidFill>
            <a:schemeClr val="bg1">
              <a:lumMod val="65000"/>
              <a:lumOff val="35000"/>
            </a:schemeClr>
          </a:solidFill>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sz="1800" dirty="0"/>
              <a:t>Week 1</a:t>
            </a:r>
          </a:p>
        </p:txBody>
      </p:sp>
    </p:spTree>
    <p:extLst>
      <p:ext uri="{BB962C8B-B14F-4D97-AF65-F5344CB8AC3E}">
        <p14:creationId xmlns:p14="http://schemas.microsoft.com/office/powerpoint/2010/main" val="1507112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ltLang="en-US"/>
          </a:p>
        </p:txBody>
      </p:sp>
      <p:sp>
        <p:nvSpPr>
          <p:cNvPr id="8" name="Footer Placeholder 7"/>
          <p:cNvSpPr>
            <a:spLocks noGrp="1"/>
          </p:cNvSpPr>
          <p:nvPr>
            <p:ph type="ftr" sz="quarter" idx="11"/>
          </p:nvPr>
        </p:nvSpPr>
        <p:spPr/>
        <p:txBody>
          <a:bodyPr/>
          <a:lstStyle/>
          <a:p>
            <a:endParaRPr lang="en-US" altLang="en-US"/>
          </a:p>
        </p:txBody>
      </p:sp>
      <p:sp>
        <p:nvSpPr>
          <p:cNvPr id="9" name="Slide Number Placeholder 8"/>
          <p:cNvSpPr>
            <a:spLocks noGrp="1"/>
          </p:cNvSpPr>
          <p:nvPr>
            <p:ph type="sldNum" sz="quarter" idx="12"/>
          </p:nvPr>
        </p:nvSpPr>
        <p:spPr/>
        <p:txBody>
          <a:bodyPr/>
          <a:lstStyle/>
          <a:p>
            <a:fld id="{AF3B70FD-CCD3-7142-BEB1-BBF364D3C5BF}" type="slidenum">
              <a:rPr lang="en-US" altLang="en-US" smtClean="0"/>
              <a:pPr/>
              <a:t>‹#›</a:t>
            </a:fld>
            <a:endParaRPr lang="en-US" altLang="en-US"/>
          </a:p>
        </p:txBody>
      </p:sp>
      <p:sp>
        <p:nvSpPr>
          <p:cNvPr id="10" name="Date Placeholder 3">
            <a:extLst>
              <a:ext uri="{FF2B5EF4-FFF2-40B4-BE49-F238E27FC236}">
                <a16:creationId xmlns:a16="http://schemas.microsoft.com/office/drawing/2014/main" id="{1E9FFAD2-5772-8919-8A98-A4C9F0780646}"/>
              </a:ext>
            </a:extLst>
          </p:cNvPr>
          <p:cNvSpPr txBox="1">
            <a:spLocks/>
          </p:cNvSpPr>
          <p:nvPr userDrawn="1"/>
        </p:nvSpPr>
        <p:spPr>
          <a:xfrm>
            <a:off x="0" y="6492875"/>
            <a:ext cx="2743200" cy="365125"/>
          </a:xfrm>
          <a:prstGeom prst="rect">
            <a:avLst/>
          </a:prstGeom>
          <a:solidFill>
            <a:schemeClr val="bg1">
              <a:lumMod val="65000"/>
              <a:lumOff val="35000"/>
            </a:schemeClr>
          </a:solidFill>
        </p:spPr>
        <p:txBody>
          <a:bodyPr vert="horz" lIns="91440" tIns="45720" rIns="91440" bIns="45720" rtlCol="0" anchor="ctr"/>
          <a:lstStyle>
            <a:defPPr>
              <a:defRPr lang="en-US"/>
            </a:defPPr>
            <a:lvl1pPr marL="0" algn="l" defTabSz="457200" rtl="0" eaLnBrk="1" latinLnBrk="0" hangingPunct="1">
              <a:defRPr sz="18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a:t>Feedforward Networks</a:t>
            </a:r>
            <a:endParaRPr lang="en-US" altLang="en-US" dirty="0"/>
          </a:p>
        </p:txBody>
      </p:sp>
      <p:sp>
        <p:nvSpPr>
          <p:cNvPr id="11" name="Footer Placeholder 4">
            <a:extLst>
              <a:ext uri="{FF2B5EF4-FFF2-40B4-BE49-F238E27FC236}">
                <a16:creationId xmlns:a16="http://schemas.microsoft.com/office/drawing/2014/main" id="{F963166F-E15D-9AFD-1559-765EA229F531}"/>
              </a:ext>
            </a:extLst>
          </p:cNvPr>
          <p:cNvSpPr txBox="1">
            <a:spLocks/>
          </p:cNvSpPr>
          <p:nvPr userDrawn="1"/>
        </p:nvSpPr>
        <p:spPr>
          <a:xfrm>
            <a:off x="2743200" y="6492875"/>
            <a:ext cx="5534025" cy="365125"/>
          </a:xfrm>
          <a:prstGeom prst="rect">
            <a:avLst/>
          </a:prstGeom>
          <a:solidFill>
            <a:srgbClr val="FFC000"/>
          </a:solidFill>
        </p:spPr>
        <p:txBody>
          <a:bodyPr vert="horz" lIns="91440" tIns="45720" rIns="91440" bIns="45720" rtlCol="0" anchor="ctr"/>
          <a:lstStyle>
            <a:defPPr>
              <a:defRPr lang="en-US"/>
            </a:defPPr>
            <a:lvl1pPr marL="0" algn="ct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a:t>CSP – Deep Learning</a:t>
            </a:r>
            <a:endParaRPr lang="en-US" altLang="en-US" dirty="0"/>
          </a:p>
        </p:txBody>
      </p:sp>
      <p:sp>
        <p:nvSpPr>
          <p:cNvPr id="12" name="Slide Number Placeholder 5">
            <a:extLst>
              <a:ext uri="{FF2B5EF4-FFF2-40B4-BE49-F238E27FC236}">
                <a16:creationId xmlns:a16="http://schemas.microsoft.com/office/drawing/2014/main" id="{F970442B-F39A-410B-D955-72A00AE70E2D}"/>
              </a:ext>
            </a:extLst>
          </p:cNvPr>
          <p:cNvSpPr txBox="1">
            <a:spLocks/>
          </p:cNvSpPr>
          <p:nvPr userDrawn="1"/>
        </p:nvSpPr>
        <p:spPr>
          <a:xfrm>
            <a:off x="11582400" y="6492875"/>
            <a:ext cx="609600" cy="365125"/>
          </a:xfrm>
          <a:prstGeom prst="rect">
            <a:avLst/>
          </a:prstGeom>
          <a:solidFill>
            <a:srgbClr val="FFC000"/>
          </a:solidFill>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16C78D-88C9-674A-A73F-556CD3BC2FCF}" type="slidenum">
              <a:rPr lang="en-US" altLang="en-US" smtClean="0"/>
              <a:pPr/>
              <a:t>‹#›</a:t>
            </a:fld>
            <a:endParaRPr lang="en-US" altLang="en-US" dirty="0"/>
          </a:p>
        </p:txBody>
      </p:sp>
      <p:sp>
        <p:nvSpPr>
          <p:cNvPr id="13" name="Footer Placeholder 4">
            <a:extLst>
              <a:ext uri="{FF2B5EF4-FFF2-40B4-BE49-F238E27FC236}">
                <a16:creationId xmlns:a16="http://schemas.microsoft.com/office/drawing/2014/main" id="{6C5E41B3-A387-7F10-5D3F-C52EE7BD942E}"/>
              </a:ext>
            </a:extLst>
          </p:cNvPr>
          <p:cNvSpPr txBox="1">
            <a:spLocks/>
          </p:cNvSpPr>
          <p:nvPr userDrawn="1"/>
        </p:nvSpPr>
        <p:spPr>
          <a:xfrm>
            <a:off x="8277225" y="6492875"/>
            <a:ext cx="3305175" cy="365125"/>
          </a:xfrm>
          <a:prstGeom prst="rect">
            <a:avLst/>
          </a:prstGeom>
          <a:solidFill>
            <a:schemeClr val="bg1">
              <a:lumMod val="65000"/>
              <a:lumOff val="35000"/>
            </a:schemeClr>
          </a:solidFill>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sz="1800" dirty="0"/>
              <a:t>Week 1</a:t>
            </a:r>
          </a:p>
        </p:txBody>
      </p:sp>
    </p:spTree>
    <p:extLst>
      <p:ext uri="{BB962C8B-B14F-4D97-AF65-F5344CB8AC3E}">
        <p14:creationId xmlns:p14="http://schemas.microsoft.com/office/powerpoint/2010/main" val="1648652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ltLang="en-US"/>
          </a:p>
        </p:txBody>
      </p:sp>
      <p:sp>
        <p:nvSpPr>
          <p:cNvPr id="4" name="Footer Placeholder 3"/>
          <p:cNvSpPr>
            <a:spLocks noGrp="1"/>
          </p:cNvSpPr>
          <p:nvPr>
            <p:ph type="ftr" sz="quarter" idx="11"/>
          </p:nvPr>
        </p:nvSpPr>
        <p:spPr/>
        <p:txBody>
          <a:bodyPr/>
          <a:lstStyle/>
          <a:p>
            <a:endParaRPr lang="en-US" altLang="en-US"/>
          </a:p>
        </p:txBody>
      </p:sp>
      <p:sp>
        <p:nvSpPr>
          <p:cNvPr id="5" name="Slide Number Placeholder 4"/>
          <p:cNvSpPr>
            <a:spLocks noGrp="1"/>
          </p:cNvSpPr>
          <p:nvPr>
            <p:ph type="sldNum" sz="quarter" idx="12"/>
          </p:nvPr>
        </p:nvSpPr>
        <p:spPr/>
        <p:txBody>
          <a:bodyPr/>
          <a:lstStyle/>
          <a:p>
            <a:fld id="{60579783-A636-7747-8F12-C0DFFC63DE11}" type="slidenum">
              <a:rPr lang="en-US" altLang="en-US" smtClean="0"/>
              <a:pPr/>
              <a:t>‹#›</a:t>
            </a:fld>
            <a:endParaRPr lang="en-US" altLang="en-US"/>
          </a:p>
        </p:txBody>
      </p:sp>
      <p:sp>
        <p:nvSpPr>
          <p:cNvPr id="6" name="Date Placeholder 3">
            <a:extLst>
              <a:ext uri="{FF2B5EF4-FFF2-40B4-BE49-F238E27FC236}">
                <a16:creationId xmlns:a16="http://schemas.microsoft.com/office/drawing/2014/main" id="{1D49EBB4-3A92-88AD-071E-82895B9F46F6}"/>
              </a:ext>
            </a:extLst>
          </p:cNvPr>
          <p:cNvSpPr txBox="1">
            <a:spLocks/>
          </p:cNvSpPr>
          <p:nvPr userDrawn="1"/>
        </p:nvSpPr>
        <p:spPr>
          <a:xfrm>
            <a:off x="0" y="6492875"/>
            <a:ext cx="2743200" cy="365125"/>
          </a:xfrm>
          <a:prstGeom prst="rect">
            <a:avLst/>
          </a:prstGeom>
          <a:solidFill>
            <a:schemeClr val="bg1">
              <a:lumMod val="65000"/>
              <a:lumOff val="35000"/>
            </a:schemeClr>
          </a:solidFill>
        </p:spPr>
        <p:txBody>
          <a:bodyPr vert="horz" lIns="91440" tIns="45720" rIns="91440" bIns="45720" rtlCol="0" anchor="ctr"/>
          <a:lstStyle>
            <a:defPPr>
              <a:defRPr lang="en-US"/>
            </a:defPPr>
            <a:lvl1pPr marL="0" algn="l" defTabSz="457200" rtl="0" eaLnBrk="1" latinLnBrk="0" hangingPunct="1">
              <a:defRPr sz="18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a:t>Feedforward Networks</a:t>
            </a:r>
            <a:endParaRPr lang="en-US" altLang="en-US" dirty="0"/>
          </a:p>
        </p:txBody>
      </p:sp>
      <p:sp>
        <p:nvSpPr>
          <p:cNvPr id="7" name="Footer Placeholder 4">
            <a:extLst>
              <a:ext uri="{FF2B5EF4-FFF2-40B4-BE49-F238E27FC236}">
                <a16:creationId xmlns:a16="http://schemas.microsoft.com/office/drawing/2014/main" id="{A84EC3C4-63B6-3F45-608E-9923790823FA}"/>
              </a:ext>
            </a:extLst>
          </p:cNvPr>
          <p:cNvSpPr txBox="1">
            <a:spLocks/>
          </p:cNvSpPr>
          <p:nvPr userDrawn="1"/>
        </p:nvSpPr>
        <p:spPr>
          <a:xfrm>
            <a:off x="2743200" y="6492875"/>
            <a:ext cx="5534025" cy="365125"/>
          </a:xfrm>
          <a:prstGeom prst="rect">
            <a:avLst/>
          </a:prstGeom>
          <a:solidFill>
            <a:srgbClr val="FFC000"/>
          </a:solidFill>
        </p:spPr>
        <p:txBody>
          <a:bodyPr vert="horz" lIns="91440" tIns="45720" rIns="91440" bIns="45720" rtlCol="0" anchor="ctr"/>
          <a:lstStyle>
            <a:defPPr>
              <a:defRPr lang="en-US"/>
            </a:defPPr>
            <a:lvl1pPr marL="0" algn="ct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a:t>CSP – Deep Learning</a:t>
            </a:r>
            <a:endParaRPr lang="en-US" altLang="en-US" dirty="0"/>
          </a:p>
        </p:txBody>
      </p:sp>
      <p:sp>
        <p:nvSpPr>
          <p:cNvPr id="8" name="Slide Number Placeholder 5">
            <a:extLst>
              <a:ext uri="{FF2B5EF4-FFF2-40B4-BE49-F238E27FC236}">
                <a16:creationId xmlns:a16="http://schemas.microsoft.com/office/drawing/2014/main" id="{7D4647A6-A08A-A2D6-AE38-412F13BB869C}"/>
              </a:ext>
            </a:extLst>
          </p:cNvPr>
          <p:cNvSpPr txBox="1">
            <a:spLocks/>
          </p:cNvSpPr>
          <p:nvPr userDrawn="1"/>
        </p:nvSpPr>
        <p:spPr>
          <a:xfrm>
            <a:off x="11582400" y="6492875"/>
            <a:ext cx="609600" cy="365125"/>
          </a:xfrm>
          <a:prstGeom prst="rect">
            <a:avLst/>
          </a:prstGeom>
          <a:solidFill>
            <a:srgbClr val="FFC000"/>
          </a:solidFill>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16C78D-88C9-674A-A73F-556CD3BC2FCF}" type="slidenum">
              <a:rPr lang="en-US" altLang="en-US" smtClean="0"/>
              <a:pPr/>
              <a:t>‹#›</a:t>
            </a:fld>
            <a:endParaRPr lang="en-US" altLang="en-US" dirty="0"/>
          </a:p>
        </p:txBody>
      </p:sp>
      <p:sp>
        <p:nvSpPr>
          <p:cNvPr id="9" name="Footer Placeholder 4">
            <a:extLst>
              <a:ext uri="{FF2B5EF4-FFF2-40B4-BE49-F238E27FC236}">
                <a16:creationId xmlns:a16="http://schemas.microsoft.com/office/drawing/2014/main" id="{6301580E-51A5-AED7-1BEE-B17C0AC525BA}"/>
              </a:ext>
            </a:extLst>
          </p:cNvPr>
          <p:cNvSpPr txBox="1">
            <a:spLocks/>
          </p:cNvSpPr>
          <p:nvPr userDrawn="1"/>
        </p:nvSpPr>
        <p:spPr>
          <a:xfrm>
            <a:off x="8277225" y="6492875"/>
            <a:ext cx="3305175" cy="365125"/>
          </a:xfrm>
          <a:prstGeom prst="rect">
            <a:avLst/>
          </a:prstGeom>
          <a:solidFill>
            <a:schemeClr val="bg1">
              <a:lumMod val="65000"/>
              <a:lumOff val="35000"/>
            </a:schemeClr>
          </a:solidFill>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sz="1800" dirty="0"/>
              <a:t>Week 1</a:t>
            </a:r>
          </a:p>
        </p:txBody>
      </p:sp>
    </p:spTree>
    <p:extLst>
      <p:ext uri="{BB962C8B-B14F-4D97-AF65-F5344CB8AC3E}">
        <p14:creationId xmlns:p14="http://schemas.microsoft.com/office/powerpoint/2010/main" val="4133998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en-US"/>
          </a:p>
        </p:txBody>
      </p:sp>
      <p:sp>
        <p:nvSpPr>
          <p:cNvPr id="3" name="Footer Placeholder 2"/>
          <p:cNvSpPr>
            <a:spLocks noGrp="1"/>
          </p:cNvSpPr>
          <p:nvPr>
            <p:ph type="ftr" sz="quarter" idx="11"/>
          </p:nvPr>
        </p:nvSpPr>
        <p:spPr/>
        <p:txBody>
          <a:bodyPr/>
          <a:lstStyle/>
          <a:p>
            <a:endParaRPr lang="en-US" altLang="en-US"/>
          </a:p>
        </p:txBody>
      </p:sp>
      <p:sp>
        <p:nvSpPr>
          <p:cNvPr id="4" name="Slide Number Placeholder 3"/>
          <p:cNvSpPr>
            <a:spLocks noGrp="1"/>
          </p:cNvSpPr>
          <p:nvPr>
            <p:ph type="sldNum" sz="quarter" idx="12"/>
          </p:nvPr>
        </p:nvSpPr>
        <p:spPr/>
        <p:txBody>
          <a:bodyPr/>
          <a:lstStyle/>
          <a:p>
            <a:fld id="{C00C5D7D-AC2E-1F4D-8EC8-BFAF81BBB38D}" type="slidenum">
              <a:rPr lang="en-US" altLang="en-US" smtClean="0"/>
              <a:pPr/>
              <a:t>‹#›</a:t>
            </a:fld>
            <a:endParaRPr lang="en-US" altLang="en-US"/>
          </a:p>
        </p:txBody>
      </p:sp>
      <p:sp>
        <p:nvSpPr>
          <p:cNvPr id="5" name="Date Placeholder 3">
            <a:extLst>
              <a:ext uri="{FF2B5EF4-FFF2-40B4-BE49-F238E27FC236}">
                <a16:creationId xmlns:a16="http://schemas.microsoft.com/office/drawing/2014/main" id="{964FF070-D85D-EA3D-2C73-E829DB1F436D}"/>
              </a:ext>
            </a:extLst>
          </p:cNvPr>
          <p:cNvSpPr txBox="1">
            <a:spLocks/>
          </p:cNvSpPr>
          <p:nvPr userDrawn="1"/>
        </p:nvSpPr>
        <p:spPr>
          <a:xfrm>
            <a:off x="0" y="6492875"/>
            <a:ext cx="2743200" cy="365125"/>
          </a:xfrm>
          <a:prstGeom prst="rect">
            <a:avLst/>
          </a:prstGeom>
          <a:solidFill>
            <a:schemeClr val="bg1">
              <a:lumMod val="65000"/>
              <a:lumOff val="35000"/>
            </a:schemeClr>
          </a:solidFill>
        </p:spPr>
        <p:txBody>
          <a:bodyPr vert="horz" lIns="91440" tIns="45720" rIns="91440" bIns="45720" rtlCol="0" anchor="ctr"/>
          <a:lstStyle>
            <a:defPPr>
              <a:defRPr lang="en-US"/>
            </a:defPPr>
            <a:lvl1pPr marL="0" algn="l" defTabSz="457200" rtl="0" eaLnBrk="1" latinLnBrk="0" hangingPunct="1">
              <a:defRPr sz="18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a:t>Feedforward Networks</a:t>
            </a:r>
            <a:endParaRPr lang="en-US" altLang="en-US" dirty="0"/>
          </a:p>
        </p:txBody>
      </p:sp>
      <p:sp>
        <p:nvSpPr>
          <p:cNvPr id="6" name="Footer Placeholder 4">
            <a:extLst>
              <a:ext uri="{FF2B5EF4-FFF2-40B4-BE49-F238E27FC236}">
                <a16:creationId xmlns:a16="http://schemas.microsoft.com/office/drawing/2014/main" id="{4211C93A-25CE-0C02-0FD4-F9AC4CE01365}"/>
              </a:ext>
            </a:extLst>
          </p:cNvPr>
          <p:cNvSpPr txBox="1">
            <a:spLocks/>
          </p:cNvSpPr>
          <p:nvPr userDrawn="1"/>
        </p:nvSpPr>
        <p:spPr>
          <a:xfrm>
            <a:off x="2743200" y="6492875"/>
            <a:ext cx="5534025" cy="365125"/>
          </a:xfrm>
          <a:prstGeom prst="rect">
            <a:avLst/>
          </a:prstGeom>
          <a:solidFill>
            <a:srgbClr val="FFC000"/>
          </a:solidFill>
        </p:spPr>
        <p:txBody>
          <a:bodyPr vert="horz" lIns="91440" tIns="45720" rIns="91440" bIns="45720" rtlCol="0" anchor="ctr"/>
          <a:lstStyle>
            <a:defPPr>
              <a:defRPr lang="en-US"/>
            </a:defPPr>
            <a:lvl1pPr marL="0" algn="ct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a:t>CSP – Deep Learning</a:t>
            </a:r>
            <a:endParaRPr lang="en-US" altLang="en-US" dirty="0"/>
          </a:p>
        </p:txBody>
      </p:sp>
      <p:sp>
        <p:nvSpPr>
          <p:cNvPr id="7" name="Slide Number Placeholder 5">
            <a:extLst>
              <a:ext uri="{FF2B5EF4-FFF2-40B4-BE49-F238E27FC236}">
                <a16:creationId xmlns:a16="http://schemas.microsoft.com/office/drawing/2014/main" id="{4ED217A8-2E4B-D3B2-0D0D-CBBD1E27BF2B}"/>
              </a:ext>
            </a:extLst>
          </p:cNvPr>
          <p:cNvSpPr txBox="1">
            <a:spLocks/>
          </p:cNvSpPr>
          <p:nvPr userDrawn="1"/>
        </p:nvSpPr>
        <p:spPr>
          <a:xfrm>
            <a:off x="11582400" y="6492875"/>
            <a:ext cx="609600" cy="365125"/>
          </a:xfrm>
          <a:prstGeom prst="rect">
            <a:avLst/>
          </a:prstGeom>
          <a:solidFill>
            <a:srgbClr val="FFC000"/>
          </a:solidFill>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16C78D-88C9-674A-A73F-556CD3BC2FCF}" type="slidenum">
              <a:rPr lang="en-US" altLang="en-US" smtClean="0"/>
              <a:pPr/>
              <a:t>‹#›</a:t>
            </a:fld>
            <a:endParaRPr lang="en-US" altLang="en-US" dirty="0"/>
          </a:p>
        </p:txBody>
      </p:sp>
      <p:sp>
        <p:nvSpPr>
          <p:cNvPr id="8" name="Footer Placeholder 4">
            <a:extLst>
              <a:ext uri="{FF2B5EF4-FFF2-40B4-BE49-F238E27FC236}">
                <a16:creationId xmlns:a16="http://schemas.microsoft.com/office/drawing/2014/main" id="{342848B7-34E0-AA4D-83C1-5C56216829C4}"/>
              </a:ext>
            </a:extLst>
          </p:cNvPr>
          <p:cNvSpPr txBox="1">
            <a:spLocks/>
          </p:cNvSpPr>
          <p:nvPr userDrawn="1"/>
        </p:nvSpPr>
        <p:spPr>
          <a:xfrm>
            <a:off x="8277225" y="6492875"/>
            <a:ext cx="3305175" cy="365125"/>
          </a:xfrm>
          <a:prstGeom prst="rect">
            <a:avLst/>
          </a:prstGeom>
          <a:solidFill>
            <a:schemeClr val="bg1">
              <a:lumMod val="65000"/>
              <a:lumOff val="35000"/>
            </a:schemeClr>
          </a:solidFill>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sz="1800" dirty="0"/>
              <a:t>Week 1</a:t>
            </a:r>
          </a:p>
        </p:txBody>
      </p:sp>
    </p:spTree>
    <p:extLst>
      <p:ext uri="{BB962C8B-B14F-4D97-AF65-F5344CB8AC3E}">
        <p14:creationId xmlns:p14="http://schemas.microsoft.com/office/powerpoint/2010/main" val="435612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2BBF543B-1B7A-8345-84F7-ED07F7BA4E8D}" type="slidenum">
              <a:rPr lang="en-US" altLang="en-US" smtClean="0"/>
              <a:pPr/>
              <a:t>‹#›</a:t>
            </a:fld>
            <a:endParaRPr lang="en-US" altLang="en-US"/>
          </a:p>
        </p:txBody>
      </p:sp>
      <p:sp>
        <p:nvSpPr>
          <p:cNvPr id="8" name="Date Placeholder 3">
            <a:extLst>
              <a:ext uri="{FF2B5EF4-FFF2-40B4-BE49-F238E27FC236}">
                <a16:creationId xmlns:a16="http://schemas.microsoft.com/office/drawing/2014/main" id="{0141D586-0E6A-9760-38BE-7B65C6C70530}"/>
              </a:ext>
            </a:extLst>
          </p:cNvPr>
          <p:cNvSpPr txBox="1">
            <a:spLocks/>
          </p:cNvSpPr>
          <p:nvPr userDrawn="1"/>
        </p:nvSpPr>
        <p:spPr>
          <a:xfrm>
            <a:off x="0" y="6492875"/>
            <a:ext cx="2743200" cy="365125"/>
          </a:xfrm>
          <a:prstGeom prst="rect">
            <a:avLst/>
          </a:prstGeom>
          <a:solidFill>
            <a:schemeClr val="bg1">
              <a:lumMod val="65000"/>
              <a:lumOff val="35000"/>
            </a:schemeClr>
          </a:solidFill>
        </p:spPr>
        <p:txBody>
          <a:bodyPr vert="horz" lIns="91440" tIns="45720" rIns="91440" bIns="45720" rtlCol="0" anchor="ctr"/>
          <a:lstStyle>
            <a:defPPr>
              <a:defRPr lang="en-US"/>
            </a:defPPr>
            <a:lvl1pPr marL="0" algn="l" defTabSz="457200" rtl="0" eaLnBrk="1" latinLnBrk="0" hangingPunct="1">
              <a:defRPr sz="18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a:t>Feedforward Networks</a:t>
            </a:r>
            <a:endParaRPr lang="en-US" altLang="en-US" dirty="0"/>
          </a:p>
        </p:txBody>
      </p:sp>
      <p:sp>
        <p:nvSpPr>
          <p:cNvPr id="9" name="Footer Placeholder 4">
            <a:extLst>
              <a:ext uri="{FF2B5EF4-FFF2-40B4-BE49-F238E27FC236}">
                <a16:creationId xmlns:a16="http://schemas.microsoft.com/office/drawing/2014/main" id="{01D72C37-66A8-E7C0-4205-6FCA57B00A7B}"/>
              </a:ext>
            </a:extLst>
          </p:cNvPr>
          <p:cNvSpPr txBox="1">
            <a:spLocks/>
          </p:cNvSpPr>
          <p:nvPr userDrawn="1"/>
        </p:nvSpPr>
        <p:spPr>
          <a:xfrm>
            <a:off x="2743200" y="6492875"/>
            <a:ext cx="5534025" cy="365125"/>
          </a:xfrm>
          <a:prstGeom prst="rect">
            <a:avLst/>
          </a:prstGeom>
          <a:solidFill>
            <a:srgbClr val="FFC000"/>
          </a:solidFill>
        </p:spPr>
        <p:txBody>
          <a:bodyPr vert="horz" lIns="91440" tIns="45720" rIns="91440" bIns="45720" rtlCol="0" anchor="ctr"/>
          <a:lstStyle>
            <a:defPPr>
              <a:defRPr lang="en-US"/>
            </a:defPPr>
            <a:lvl1pPr marL="0" algn="ct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a:t>CSP – Deep Learning</a:t>
            </a:r>
            <a:endParaRPr lang="en-US" altLang="en-US" dirty="0"/>
          </a:p>
        </p:txBody>
      </p:sp>
      <p:sp>
        <p:nvSpPr>
          <p:cNvPr id="10" name="Slide Number Placeholder 5">
            <a:extLst>
              <a:ext uri="{FF2B5EF4-FFF2-40B4-BE49-F238E27FC236}">
                <a16:creationId xmlns:a16="http://schemas.microsoft.com/office/drawing/2014/main" id="{7BB4AD9F-E5F8-FC52-98F3-590CEA307E44}"/>
              </a:ext>
            </a:extLst>
          </p:cNvPr>
          <p:cNvSpPr txBox="1">
            <a:spLocks/>
          </p:cNvSpPr>
          <p:nvPr userDrawn="1"/>
        </p:nvSpPr>
        <p:spPr>
          <a:xfrm>
            <a:off x="11582400" y="6492875"/>
            <a:ext cx="609600" cy="365125"/>
          </a:xfrm>
          <a:prstGeom prst="rect">
            <a:avLst/>
          </a:prstGeom>
          <a:solidFill>
            <a:srgbClr val="FFC000"/>
          </a:solidFill>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16C78D-88C9-674A-A73F-556CD3BC2FCF}" type="slidenum">
              <a:rPr lang="en-US" altLang="en-US" smtClean="0"/>
              <a:pPr/>
              <a:t>‹#›</a:t>
            </a:fld>
            <a:endParaRPr lang="en-US" altLang="en-US" dirty="0"/>
          </a:p>
        </p:txBody>
      </p:sp>
      <p:sp>
        <p:nvSpPr>
          <p:cNvPr id="11" name="Footer Placeholder 4">
            <a:extLst>
              <a:ext uri="{FF2B5EF4-FFF2-40B4-BE49-F238E27FC236}">
                <a16:creationId xmlns:a16="http://schemas.microsoft.com/office/drawing/2014/main" id="{35FDB55C-BCCC-3BD8-21AC-82DEA0F92616}"/>
              </a:ext>
            </a:extLst>
          </p:cNvPr>
          <p:cNvSpPr txBox="1">
            <a:spLocks/>
          </p:cNvSpPr>
          <p:nvPr userDrawn="1"/>
        </p:nvSpPr>
        <p:spPr>
          <a:xfrm>
            <a:off x="8277225" y="6492875"/>
            <a:ext cx="3305175" cy="365125"/>
          </a:xfrm>
          <a:prstGeom prst="rect">
            <a:avLst/>
          </a:prstGeom>
          <a:solidFill>
            <a:schemeClr val="bg1">
              <a:lumMod val="65000"/>
              <a:lumOff val="35000"/>
            </a:schemeClr>
          </a:solidFill>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sz="1800" dirty="0"/>
              <a:t>Week 1</a:t>
            </a:r>
          </a:p>
        </p:txBody>
      </p:sp>
    </p:spTree>
    <p:extLst>
      <p:ext uri="{BB962C8B-B14F-4D97-AF65-F5344CB8AC3E}">
        <p14:creationId xmlns:p14="http://schemas.microsoft.com/office/powerpoint/2010/main" val="2169877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C12D810B-C1E4-B043-874C-EA19B639F270}" type="slidenum">
              <a:rPr lang="en-US" altLang="en-US" smtClean="0"/>
              <a:pPr/>
              <a:t>‹#›</a:t>
            </a:fld>
            <a:endParaRPr lang="en-US" altLang="en-US"/>
          </a:p>
        </p:txBody>
      </p:sp>
      <p:sp>
        <p:nvSpPr>
          <p:cNvPr id="8" name="Date Placeholder 3">
            <a:extLst>
              <a:ext uri="{FF2B5EF4-FFF2-40B4-BE49-F238E27FC236}">
                <a16:creationId xmlns:a16="http://schemas.microsoft.com/office/drawing/2014/main" id="{78A0AD32-1DC3-4F3F-CEE5-5E4D552219A8}"/>
              </a:ext>
            </a:extLst>
          </p:cNvPr>
          <p:cNvSpPr txBox="1">
            <a:spLocks/>
          </p:cNvSpPr>
          <p:nvPr userDrawn="1"/>
        </p:nvSpPr>
        <p:spPr>
          <a:xfrm>
            <a:off x="0" y="6492875"/>
            <a:ext cx="2743200" cy="365125"/>
          </a:xfrm>
          <a:prstGeom prst="rect">
            <a:avLst/>
          </a:prstGeom>
          <a:solidFill>
            <a:schemeClr val="bg1">
              <a:lumMod val="65000"/>
              <a:lumOff val="35000"/>
            </a:schemeClr>
          </a:solidFill>
        </p:spPr>
        <p:txBody>
          <a:bodyPr vert="horz" lIns="91440" tIns="45720" rIns="91440" bIns="45720" rtlCol="0" anchor="ctr"/>
          <a:lstStyle>
            <a:defPPr>
              <a:defRPr lang="en-US"/>
            </a:defPPr>
            <a:lvl1pPr marL="0" algn="l" defTabSz="457200" rtl="0" eaLnBrk="1" latinLnBrk="0" hangingPunct="1">
              <a:defRPr sz="18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a:t>Feedforward Networks</a:t>
            </a:r>
            <a:endParaRPr lang="en-US" altLang="en-US" dirty="0"/>
          </a:p>
        </p:txBody>
      </p:sp>
      <p:sp>
        <p:nvSpPr>
          <p:cNvPr id="9" name="Footer Placeholder 4">
            <a:extLst>
              <a:ext uri="{FF2B5EF4-FFF2-40B4-BE49-F238E27FC236}">
                <a16:creationId xmlns:a16="http://schemas.microsoft.com/office/drawing/2014/main" id="{2DD40C13-DFD8-B1CE-1A5B-C3AAAC124978}"/>
              </a:ext>
            </a:extLst>
          </p:cNvPr>
          <p:cNvSpPr txBox="1">
            <a:spLocks/>
          </p:cNvSpPr>
          <p:nvPr userDrawn="1"/>
        </p:nvSpPr>
        <p:spPr>
          <a:xfrm>
            <a:off x="2743200" y="6492875"/>
            <a:ext cx="5534025" cy="365125"/>
          </a:xfrm>
          <a:prstGeom prst="rect">
            <a:avLst/>
          </a:prstGeom>
          <a:solidFill>
            <a:srgbClr val="FFC000"/>
          </a:solidFill>
        </p:spPr>
        <p:txBody>
          <a:bodyPr vert="horz" lIns="91440" tIns="45720" rIns="91440" bIns="45720" rtlCol="0" anchor="ctr"/>
          <a:lstStyle>
            <a:defPPr>
              <a:defRPr lang="en-US"/>
            </a:defPPr>
            <a:lvl1pPr marL="0" algn="ct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a:t>CSP – Deep Learning</a:t>
            </a:r>
            <a:endParaRPr lang="en-US" altLang="en-US" dirty="0"/>
          </a:p>
        </p:txBody>
      </p:sp>
      <p:sp>
        <p:nvSpPr>
          <p:cNvPr id="10" name="Slide Number Placeholder 5">
            <a:extLst>
              <a:ext uri="{FF2B5EF4-FFF2-40B4-BE49-F238E27FC236}">
                <a16:creationId xmlns:a16="http://schemas.microsoft.com/office/drawing/2014/main" id="{3094C9C8-F295-A504-3432-529A1D51A85F}"/>
              </a:ext>
            </a:extLst>
          </p:cNvPr>
          <p:cNvSpPr txBox="1">
            <a:spLocks/>
          </p:cNvSpPr>
          <p:nvPr userDrawn="1"/>
        </p:nvSpPr>
        <p:spPr>
          <a:xfrm>
            <a:off x="11582400" y="6492875"/>
            <a:ext cx="609600" cy="365125"/>
          </a:xfrm>
          <a:prstGeom prst="rect">
            <a:avLst/>
          </a:prstGeom>
          <a:solidFill>
            <a:srgbClr val="FFC000"/>
          </a:solidFill>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16C78D-88C9-674A-A73F-556CD3BC2FCF}" type="slidenum">
              <a:rPr lang="en-US" altLang="en-US" smtClean="0"/>
              <a:pPr/>
              <a:t>‹#›</a:t>
            </a:fld>
            <a:endParaRPr lang="en-US" altLang="en-US" dirty="0"/>
          </a:p>
        </p:txBody>
      </p:sp>
      <p:sp>
        <p:nvSpPr>
          <p:cNvPr id="11" name="Footer Placeholder 4">
            <a:extLst>
              <a:ext uri="{FF2B5EF4-FFF2-40B4-BE49-F238E27FC236}">
                <a16:creationId xmlns:a16="http://schemas.microsoft.com/office/drawing/2014/main" id="{A675367F-47C7-DEF8-B3FB-A11088717809}"/>
              </a:ext>
            </a:extLst>
          </p:cNvPr>
          <p:cNvSpPr txBox="1">
            <a:spLocks/>
          </p:cNvSpPr>
          <p:nvPr userDrawn="1"/>
        </p:nvSpPr>
        <p:spPr>
          <a:xfrm>
            <a:off x="8277225" y="6492875"/>
            <a:ext cx="3305175" cy="365125"/>
          </a:xfrm>
          <a:prstGeom prst="rect">
            <a:avLst/>
          </a:prstGeom>
          <a:solidFill>
            <a:schemeClr val="bg1">
              <a:lumMod val="65000"/>
              <a:lumOff val="35000"/>
            </a:schemeClr>
          </a:solidFill>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sz="1800" dirty="0"/>
              <a:t>Week 1</a:t>
            </a:r>
          </a:p>
        </p:txBody>
      </p:sp>
    </p:spTree>
    <p:extLst>
      <p:ext uri="{BB962C8B-B14F-4D97-AF65-F5344CB8AC3E}">
        <p14:creationId xmlns:p14="http://schemas.microsoft.com/office/powerpoint/2010/main" val="4207145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F02B15-067D-144B-A099-0B4EC2E3BBAE}" type="slidenum">
              <a:rPr lang="en-US" altLang="en-US" smtClean="0"/>
              <a:pPr/>
              <a:t>‹#›</a:t>
            </a:fld>
            <a:endParaRPr lang="en-US" altLang="en-US"/>
          </a:p>
        </p:txBody>
      </p:sp>
      <p:sp>
        <p:nvSpPr>
          <p:cNvPr id="7" name="Date Placeholder 3">
            <a:extLst>
              <a:ext uri="{FF2B5EF4-FFF2-40B4-BE49-F238E27FC236}">
                <a16:creationId xmlns:a16="http://schemas.microsoft.com/office/drawing/2014/main" id="{037BA548-E063-786F-B55E-E5EBEA00C8C1}"/>
              </a:ext>
            </a:extLst>
          </p:cNvPr>
          <p:cNvSpPr txBox="1">
            <a:spLocks/>
          </p:cNvSpPr>
          <p:nvPr userDrawn="1"/>
        </p:nvSpPr>
        <p:spPr>
          <a:xfrm>
            <a:off x="0" y="6492875"/>
            <a:ext cx="2743200" cy="365125"/>
          </a:xfrm>
          <a:prstGeom prst="rect">
            <a:avLst/>
          </a:prstGeom>
          <a:solidFill>
            <a:schemeClr val="bg1">
              <a:lumMod val="65000"/>
              <a:lumOff val="35000"/>
            </a:schemeClr>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a:t>Feedforward Networks</a:t>
            </a:r>
            <a:endParaRPr lang="en-US" altLang="en-US" dirty="0"/>
          </a:p>
        </p:txBody>
      </p:sp>
      <p:sp>
        <p:nvSpPr>
          <p:cNvPr id="8" name="Footer Placeholder 4">
            <a:extLst>
              <a:ext uri="{FF2B5EF4-FFF2-40B4-BE49-F238E27FC236}">
                <a16:creationId xmlns:a16="http://schemas.microsoft.com/office/drawing/2014/main" id="{EE4BD66D-6941-B82C-D8AA-C931783872B0}"/>
              </a:ext>
            </a:extLst>
          </p:cNvPr>
          <p:cNvSpPr txBox="1">
            <a:spLocks/>
          </p:cNvSpPr>
          <p:nvPr userDrawn="1"/>
        </p:nvSpPr>
        <p:spPr>
          <a:xfrm>
            <a:off x="2743200" y="6492875"/>
            <a:ext cx="5534025" cy="365125"/>
          </a:xfrm>
          <a:prstGeom prst="rect">
            <a:avLst/>
          </a:prstGeom>
          <a:solidFill>
            <a:srgbClr val="FFC000"/>
          </a:solidFill>
        </p:spPr>
        <p:txBody>
          <a:bodyP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a:t>CSP – Deep Learning</a:t>
            </a:r>
            <a:endParaRPr lang="en-US" altLang="en-US" dirty="0"/>
          </a:p>
        </p:txBody>
      </p:sp>
      <p:sp>
        <p:nvSpPr>
          <p:cNvPr id="9" name="Slide Number Placeholder 5">
            <a:extLst>
              <a:ext uri="{FF2B5EF4-FFF2-40B4-BE49-F238E27FC236}">
                <a16:creationId xmlns:a16="http://schemas.microsoft.com/office/drawing/2014/main" id="{A3120550-F925-B0CD-1D12-2ACCD78B8D5D}"/>
              </a:ext>
            </a:extLst>
          </p:cNvPr>
          <p:cNvSpPr txBox="1">
            <a:spLocks/>
          </p:cNvSpPr>
          <p:nvPr userDrawn="1"/>
        </p:nvSpPr>
        <p:spPr>
          <a:xfrm>
            <a:off x="11582400" y="6492875"/>
            <a:ext cx="609600" cy="365125"/>
          </a:xfrm>
          <a:prstGeom prst="rect">
            <a:avLst/>
          </a:prstGeom>
          <a:solidFill>
            <a:srgbClr val="FFC000"/>
          </a:solidFill>
        </p:spPr>
        <p:txBody>
          <a:bodyP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16C78D-88C9-674A-A73F-556CD3BC2FCF}" type="slidenum">
              <a:rPr lang="en-US" altLang="en-US" smtClean="0"/>
              <a:pPr/>
              <a:t>‹#›</a:t>
            </a:fld>
            <a:endParaRPr lang="en-US" altLang="en-US" dirty="0"/>
          </a:p>
        </p:txBody>
      </p:sp>
      <p:sp>
        <p:nvSpPr>
          <p:cNvPr id="10" name="Footer Placeholder 4">
            <a:extLst>
              <a:ext uri="{FF2B5EF4-FFF2-40B4-BE49-F238E27FC236}">
                <a16:creationId xmlns:a16="http://schemas.microsoft.com/office/drawing/2014/main" id="{6F337B25-D0D1-BD0B-E47E-2AEDC643FC50}"/>
              </a:ext>
            </a:extLst>
          </p:cNvPr>
          <p:cNvSpPr txBox="1">
            <a:spLocks/>
          </p:cNvSpPr>
          <p:nvPr userDrawn="1"/>
        </p:nvSpPr>
        <p:spPr>
          <a:xfrm>
            <a:off x="8277225" y="6492875"/>
            <a:ext cx="3305175" cy="365125"/>
          </a:xfrm>
          <a:prstGeom prst="rect">
            <a:avLst/>
          </a:prstGeom>
          <a:solidFill>
            <a:schemeClr val="bg1">
              <a:lumMod val="65000"/>
              <a:lumOff val="35000"/>
            </a:schemeClr>
          </a:solidFill>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sz="1800" dirty="0"/>
              <a:t>Week 1</a:t>
            </a:r>
          </a:p>
        </p:txBody>
      </p:sp>
    </p:spTree>
    <p:extLst>
      <p:ext uri="{BB962C8B-B14F-4D97-AF65-F5344CB8AC3E}">
        <p14:creationId xmlns:p14="http://schemas.microsoft.com/office/powerpoint/2010/main" val="2712080810"/>
      </p:ext>
    </p:extLst>
  </p:cSld>
  <p:clrMap bg1="dk1" tx1="lt1" bg2="dk2" tx2="lt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0A87ED-8AD5-1F0F-A133-17DA36D4F2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893A85-D85E-46F6-207F-C9923B2A4C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C320C9-A56D-679E-0CBC-A1F19B1473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1FF7E9C-8D92-C043-AFD7-04F7D1B14833}" type="datetimeFigureOut">
              <a:rPr lang="en-US" smtClean="0"/>
              <a:t>7/2/25</a:t>
            </a:fld>
            <a:endParaRPr lang="en-US"/>
          </a:p>
        </p:txBody>
      </p:sp>
      <p:sp>
        <p:nvSpPr>
          <p:cNvPr id="5" name="Footer Placeholder 4">
            <a:extLst>
              <a:ext uri="{FF2B5EF4-FFF2-40B4-BE49-F238E27FC236}">
                <a16:creationId xmlns:a16="http://schemas.microsoft.com/office/drawing/2014/main" id="{82319318-7830-E469-83FE-C806D82528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771DE79-47DA-A823-B1E4-F01D38D77E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4EE7DE6-9979-8D4D-B56A-AE2D140D30DD}" type="slidenum">
              <a:rPr lang="en-US" smtClean="0"/>
              <a:t>‹#›</a:t>
            </a:fld>
            <a:endParaRPr lang="en-US"/>
          </a:p>
        </p:txBody>
      </p:sp>
    </p:spTree>
    <p:extLst>
      <p:ext uri="{BB962C8B-B14F-4D97-AF65-F5344CB8AC3E}">
        <p14:creationId xmlns:p14="http://schemas.microsoft.com/office/powerpoint/2010/main" val="2714335868"/>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mckinsey.com/featured-insights/artificial-intelligence/notes-from-the-ai-frontier-applications-and-value-of-deep-learning"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Feedforward_neural_network"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en.wikipedia.org/wiki/Reinforcement_learning" TargetMode="External"/><Relationship Id="rId5" Type="http://schemas.openxmlformats.org/officeDocument/2006/relationships/hyperlink" Target="https://en.wikipedia.org/wiki/Convolutional_neural_network" TargetMode="External"/><Relationship Id="rId4" Type="http://schemas.openxmlformats.org/officeDocument/2006/relationships/hyperlink" Target="https://en.wikipedia.org/wiki/Recurrent_neural_network"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14.emf"/><Relationship Id="rId7" Type="http://schemas.openxmlformats.org/officeDocument/2006/relationships/image" Target="../media/image16.emf"/><Relationship Id="rId2" Type="http://schemas.openxmlformats.org/officeDocument/2006/relationships/oleObject" Target="../embeddings/oleObject1.bin"/><Relationship Id="rId1" Type="http://schemas.openxmlformats.org/officeDocument/2006/relationships/slideLayout" Target="../slideLayouts/slideLayout13.xml"/><Relationship Id="rId6" Type="http://schemas.openxmlformats.org/officeDocument/2006/relationships/oleObject" Target="../embeddings/oleObject3.bin"/><Relationship Id="rId11" Type="http://schemas.openxmlformats.org/officeDocument/2006/relationships/image" Target="../media/image18.emf"/><Relationship Id="rId5" Type="http://schemas.openxmlformats.org/officeDocument/2006/relationships/image" Target="../media/image15.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7.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6.bin"/><Relationship Id="rId1" Type="http://schemas.openxmlformats.org/officeDocument/2006/relationships/slideLayout" Target="../slideLayouts/slideLayout4.xml"/><Relationship Id="rId5" Type="http://schemas.openxmlformats.org/officeDocument/2006/relationships/image" Target="../media/image20.emf"/><Relationship Id="rId4" Type="http://schemas.openxmlformats.org/officeDocument/2006/relationships/oleObject" Target="../embeddings/oleObject7.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image" Target="../media/image21.png"/><Relationship Id="rId1" Type="http://schemas.openxmlformats.org/officeDocument/2006/relationships/slideLayout" Target="../slideLayouts/slideLayout13.xml"/><Relationship Id="rId6" Type="http://schemas.openxmlformats.org/officeDocument/2006/relationships/image" Target="../media/image23.emf"/><Relationship Id="rId5" Type="http://schemas.openxmlformats.org/officeDocument/2006/relationships/oleObject" Target="../embeddings/oleObject9.bin"/><Relationship Id="rId4" Type="http://schemas.openxmlformats.org/officeDocument/2006/relationships/image" Target="../media/image22.emf"/></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David_Rumelhart" TargetMode="External"/><Relationship Id="rId3" Type="http://schemas.openxmlformats.org/officeDocument/2006/relationships/hyperlink" Target="https://en.wikipedia.org/wiki/Walter_Pitts" TargetMode="External"/><Relationship Id="rId7" Type="http://schemas.openxmlformats.org/officeDocument/2006/relationships/hyperlink" Target="https://en.wikipedia.org/wiki/Geoffrey_Hinton" TargetMode="External"/><Relationship Id="rId2" Type="http://schemas.openxmlformats.org/officeDocument/2006/relationships/hyperlink" Target="https://en.wikipedia.org/wiki/Warren_Sturgis_McCulloch" TargetMode="External"/><Relationship Id="rId1" Type="http://schemas.openxmlformats.org/officeDocument/2006/relationships/slideLayout" Target="../slideLayouts/slideLayout7.xml"/><Relationship Id="rId6" Type="http://schemas.openxmlformats.org/officeDocument/2006/relationships/hyperlink" Target="https://en.wikipedia.org/wiki/Perceptrons_(book)" TargetMode="External"/><Relationship Id="rId5" Type="http://schemas.openxmlformats.org/officeDocument/2006/relationships/hyperlink" Target="https://en.wikipedia.org/wiki/Marvin_Minsky" TargetMode="External"/><Relationship Id="rId10" Type="http://schemas.openxmlformats.org/officeDocument/2006/relationships/hyperlink" Target="https://en.wikipedia.org/wiki/Yann_LeCun" TargetMode="External"/><Relationship Id="rId4" Type="http://schemas.openxmlformats.org/officeDocument/2006/relationships/hyperlink" Target="https://en.wikipedia.org/wiki/Frank_Rosenblatt" TargetMode="External"/><Relationship Id="rId9" Type="http://schemas.openxmlformats.org/officeDocument/2006/relationships/hyperlink" Target="https://en.wikipedia.org/wiki/Yoshua_Bengio"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0.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0.png"/><Relationship Id="rId4" Type="http://schemas.openxmlformats.org/officeDocument/2006/relationships/image" Target="../media/image1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oleObject" Target="../embeddings/oleObject10.bin"/><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24.png"/><Relationship Id="rId7" Type="http://schemas.openxmlformats.org/officeDocument/2006/relationships/image" Target="../media/image26.emf"/><Relationship Id="rId1" Type="http://schemas.openxmlformats.org/officeDocument/2006/relationships/slideLayout" Target="../slideLayouts/slideLayout15.xml"/><Relationship Id="rId6" Type="http://schemas.openxmlformats.org/officeDocument/2006/relationships/oleObject" Target="../embeddings/oleObject12.bin"/><Relationship Id="rId5" Type="http://schemas.openxmlformats.org/officeDocument/2006/relationships/image" Target="../media/image25.emf"/><Relationship Id="rId10" Type="http://schemas.openxmlformats.org/officeDocument/2006/relationships/image" Target="../media/image25.png"/><Relationship Id="rId4" Type="http://schemas.openxmlformats.org/officeDocument/2006/relationships/oleObject" Target="../embeddings/oleObject11.bin"/><Relationship Id="rId9" Type="http://schemas.openxmlformats.org/officeDocument/2006/relationships/image" Target="../media/image27.emf"/></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1" Type="http://schemas.openxmlformats.org/officeDocument/2006/relationships/slideLayout" Target="../slideLayouts/slideLayout12.xml"/><Relationship Id="rId5" Type="http://schemas.openxmlformats.org/officeDocument/2006/relationships/image" Target="../media/image28.emf"/><Relationship Id="rId4" Type="http://schemas.openxmlformats.org/officeDocument/2006/relationships/oleObject" Target="../embeddings/oleObject14.bin"/></Relationships>
</file>

<file path=ppt/slides/_rels/slide52.xml.rels><?xml version="1.0" encoding="UTF-8" standalone="yes"?>
<Relationships xmlns="http://schemas.openxmlformats.org/package/2006/relationships"><Relationship Id="rId3" Type="http://schemas.openxmlformats.org/officeDocument/2006/relationships/image" Target="../media/image29.emf"/><Relationship Id="rId7" Type="http://schemas.openxmlformats.org/officeDocument/2006/relationships/image" Target="../media/image31.emf"/><Relationship Id="rId2" Type="http://schemas.openxmlformats.org/officeDocument/2006/relationships/oleObject" Target="../embeddings/oleObject15.bin"/><Relationship Id="rId1" Type="http://schemas.openxmlformats.org/officeDocument/2006/relationships/slideLayout" Target="../slideLayouts/slideLayout15.xml"/><Relationship Id="rId6" Type="http://schemas.openxmlformats.org/officeDocument/2006/relationships/oleObject" Target="../embeddings/oleObject17.bin"/><Relationship Id="rId5" Type="http://schemas.openxmlformats.org/officeDocument/2006/relationships/image" Target="../media/image30.emf"/><Relationship Id="rId4" Type="http://schemas.openxmlformats.org/officeDocument/2006/relationships/oleObject" Target="../embeddings/oleObject16.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colab.research.google.com/drive/1HXqkeyKrIa0WF0_xYJ_FdDg0hPQaLkB-#scrollTo=EycLXYiKsuN3" TargetMode="External"/><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Google_DeepMind" TargetMode="External"/><Relationship Id="rId13" Type="http://schemas.openxmlformats.org/officeDocument/2006/relationships/hyperlink" Target="https://en.wikipedia.org/wiki/Turing_Award" TargetMode="External"/><Relationship Id="rId3" Type="http://schemas.openxmlformats.org/officeDocument/2006/relationships/hyperlink" Target="https://en.wikipedia.org/wiki/Geoffrey_Hinton" TargetMode="External"/><Relationship Id="rId7" Type="http://schemas.openxmlformats.org/officeDocument/2006/relationships/hyperlink" Target="https://en.wikipedia.org/wiki/Residual_neural_network" TargetMode="External"/><Relationship Id="rId12" Type="http://schemas.openxmlformats.org/officeDocument/2006/relationships/hyperlink" Target="https://en.wikipedia.org/wiki/Go_(game)"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en.wikipedia.org/wiki/AlexNet" TargetMode="External"/><Relationship Id="rId11" Type="http://schemas.openxmlformats.org/officeDocument/2006/relationships/hyperlink" Target="https://en.wikipedia.org/wiki/AlphaGo" TargetMode="External"/><Relationship Id="rId5" Type="http://schemas.openxmlformats.org/officeDocument/2006/relationships/hyperlink" Target="https://en.wikipedia.org/wiki/LeNet" TargetMode="External"/><Relationship Id="rId10" Type="http://schemas.openxmlformats.org/officeDocument/2006/relationships/hyperlink" Target="v" TargetMode="External"/><Relationship Id="rId4" Type="http://schemas.openxmlformats.org/officeDocument/2006/relationships/hyperlink" Target="https://en.wikipedia.org/wiki/ImageNet" TargetMode="External"/><Relationship Id="rId9" Type="http://schemas.openxmlformats.org/officeDocument/2006/relationships/hyperlink" Target="https://en.wikipedia.org/wiki/Reinforcement_learning" TargetMode="External"/><Relationship Id="rId14" Type="http://schemas.openxmlformats.org/officeDocument/2006/relationships/hyperlink" Target="https://www.nobelprize.org/prizes/physics/2024/summary/"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mckinsey.com/featured-insights/artificial-intelligence/notes-from-the-ai-frontier-applications-and-value-of-deep-learning"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2053" descr="Neuron system in yellow and light blue">
            <a:extLst>
              <a:ext uri="{FF2B5EF4-FFF2-40B4-BE49-F238E27FC236}">
                <a16:creationId xmlns:a16="http://schemas.microsoft.com/office/drawing/2014/main" id="{498BA5AB-B84D-1CBF-DF5E-5F35D6F13767}"/>
              </a:ext>
            </a:extLst>
          </p:cNvPr>
          <p:cNvPicPr>
            <a:picLocks noChangeAspect="1"/>
          </p:cNvPicPr>
          <p:nvPr/>
        </p:nvPicPr>
        <p:blipFill rotWithShape="1">
          <a:blip r:embed="rId2"/>
          <a:srcRect l="14240" t="8700" r="6998" b="1"/>
          <a:stretch/>
        </p:blipFill>
        <p:spPr>
          <a:xfrm>
            <a:off x="-2" y="10"/>
            <a:ext cx="8668512" cy="6857990"/>
          </a:xfrm>
          <a:prstGeom prst="rect">
            <a:avLst/>
          </a:prstGeom>
        </p:spPr>
      </p:pic>
      <p:sp>
        <p:nvSpPr>
          <p:cNvPr id="2064" name="Rectangle 2063">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0" name="Rectangle 2">
            <a:extLst>
              <a:ext uri="{FF2B5EF4-FFF2-40B4-BE49-F238E27FC236}">
                <a16:creationId xmlns:a16="http://schemas.microsoft.com/office/drawing/2014/main" id="{028DE1DB-590E-7225-E3A3-AEFE3999DCE0}"/>
              </a:ext>
            </a:extLst>
          </p:cNvPr>
          <p:cNvSpPr>
            <a:spLocks noGrp="1" noChangeArrowheads="1"/>
          </p:cNvSpPr>
          <p:nvPr>
            <p:ph type="ctrTitle"/>
          </p:nvPr>
        </p:nvSpPr>
        <p:spPr>
          <a:xfrm>
            <a:off x="5032248" y="652061"/>
            <a:ext cx="6842760" cy="3204134"/>
          </a:xfrm>
        </p:spPr>
        <p:txBody>
          <a:bodyPr vert="horz" lIns="91440" tIns="45720" rIns="91440" bIns="45720" rtlCol="0" anchor="b">
            <a:normAutofit fontScale="90000"/>
          </a:bodyPr>
          <a:lstStyle/>
          <a:p>
            <a:pPr algn="l"/>
            <a:r>
              <a:rPr lang="en-US" altLang="en-US" dirty="0"/>
              <a:t>SEP 769</a:t>
            </a:r>
            <a:br>
              <a:rPr lang="en-US" altLang="en-US" b="1" dirty="0"/>
            </a:br>
            <a:r>
              <a:rPr lang="en-US" altLang="en-US" b="1" dirty="0"/>
              <a:t>Cyber-Physical Systems</a:t>
            </a:r>
            <a:br>
              <a:rPr lang="en-US" altLang="en-US" b="1" dirty="0"/>
            </a:br>
            <a:r>
              <a:rPr lang="en-US" altLang="en-US" b="1" dirty="0"/>
              <a:t>Deep Learning</a:t>
            </a:r>
            <a:br>
              <a:rPr lang="en-US" altLang="en-US" sz="4400" b="1" dirty="0"/>
            </a:br>
            <a:endParaRPr lang="en-US" altLang="en-US" sz="4400" dirty="0"/>
          </a:p>
        </p:txBody>
      </p:sp>
      <p:sp>
        <p:nvSpPr>
          <p:cNvPr id="2051" name="Rectangle 3">
            <a:extLst>
              <a:ext uri="{FF2B5EF4-FFF2-40B4-BE49-F238E27FC236}">
                <a16:creationId xmlns:a16="http://schemas.microsoft.com/office/drawing/2014/main" id="{9F8D7844-BCB3-AC83-BA1B-D3433BD9F0F7}"/>
              </a:ext>
            </a:extLst>
          </p:cNvPr>
          <p:cNvSpPr>
            <a:spLocks noGrp="1" noChangeArrowheads="1"/>
          </p:cNvSpPr>
          <p:nvPr>
            <p:ph type="subTitle" idx="1"/>
          </p:nvPr>
        </p:nvSpPr>
        <p:spPr>
          <a:xfrm>
            <a:off x="5060823" y="3429000"/>
            <a:ext cx="4023360" cy="1208141"/>
          </a:xfrm>
        </p:spPr>
        <p:txBody>
          <a:bodyPr vert="horz" lIns="91440" tIns="45720" rIns="91440" bIns="45720" rtlCol="0">
            <a:normAutofit/>
          </a:bodyPr>
          <a:lstStyle/>
          <a:p>
            <a:pPr algn="l"/>
            <a:r>
              <a:rPr lang="en-US" altLang="en-US" sz="2000" b="1" dirty="0"/>
              <a:t>Instructor: Dr. Anwar Majid Mirza</a:t>
            </a:r>
          </a:p>
          <a:p>
            <a:pPr algn="l"/>
            <a:r>
              <a:rPr lang="en-US" altLang="en-US" sz="2000" b="1" dirty="0"/>
              <a:t>mirzaa24@mcmaster.ca</a:t>
            </a:r>
          </a:p>
        </p:txBody>
      </p:sp>
      <p:sp>
        <p:nvSpPr>
          <p:cNvPr id="2066" name="Rectangle 206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8" name="Rectangle 206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2" name="Rectangle 4">
            <a:extLst>
              <a:ext uri="{FF2B5EF4-FFF2-40B4-BE49-F238E27FC236}">
                <a16:creationId xmlns:a16="http://schemas.microsoft.com/office/drawing/2014/main" id="{1AD46705-8069-0FD0-4A19-0D146EA8042B}"/>
              </a:ext>
            </a:extLst>
          </p:cNvPr>
          <p:cNvSpPr>
            <a:spLocks noChangeArrowheads="1"/>
          </p:cNvSpPr>
          <p:nvPr/>
        </p:nvSpPr>
        <p:spPr bwMode="auto">
          <a:xfrm>
            <a:off x="6248399" y="5501366"/>
            <a:ext cx="5208355" cy="868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Aft>
                <a:spcPts val="600"/>
              </a:spcAft>
            </a:pPr>
            <a:r>
              <a:rPr lang="en-US" altLang="en-US" sz="4000" b="1" dirty="0">
                <a:latin typeface="Arial" panose="020B0604020202020204" pitchFamily="34" charset="0"/>
              </a:rPr>
              <a:t>Lecture No. 1</a:t>
            </a:r>
          </a:p>
        </p:txBody>
      </p:sp>
    </p:spTree>
  </p:cSld>
  <p:clrMapOvr>
    <a:overrideClrMapping bg1="dk1" tx1="lt1" bg2="dk2" tx2="lt2" accent1="accent1" accent2="accent2" accent3="accent3" accent4="accent4" accent5="accent5" accent6="accent6" hlink="hlink" folHlink="folHlink"/>
  </p:clrMapOvr>
  <p:transition advClick="0"/>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944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F9E726-A456-8AEE-6128-08732A62C4B0}"/>
              </a:ext>
            </a:extLst>
          </p:cNvPr>
          <p:cNvSpPr>
            <a:spLocks noGrp="1"/>
          </p:cNvSpPr>
          <p:nvPr>
            <p:ph type="title"/>
          </p:nvPr>
        </p:nvSpPr>
        <p:spPr>
          <a:xfrm>
            <a:off x="134378" y="1491347"/>
            <a:ext cx="3936926" cy="3875306"/>
          </a:xfrm>
          <a:prstGeom prst="ellipse">
            <a:avLst/>
          </a:prstGeom>
          <a:solidFill>
            <a:srgbClr val="262626"/>
          </a:solidFill>
          <a:ln w="174625" cmpd="thinThick">
            <a:solidFill>
              <a:srgbClr val="262626"/>
            </a:solidFill>
          </a:ln>
        </p:spPr>
        <p:txBody>
          <a:bodyPr vert="horz" lIns="91440" tIns="45720" rIns="91440" bIns="45720" rtlCol="0" anchor="ctr">
            <a:normAutofit fontScale="90000"/>
          </a:bodyPr>
          <a:lstStyle/>
          <a:p>
            <a:pPr algn="ctr"/>
            <a:r>
              <a:rPr lang="en-US" sz="4000" kern="1200" dirty="0">
                <a:solidFill>
                  <a:srgbClr val="FFFFFF"/>
                </a:solidFill>
                <a:latin typeface="+mj-lt"/>
                <a:ea typeface="+mj-ea"/>
                <a:cs typeface="+mj-cs"/>
              </a:rPr>
              <a:t>Insights from 400 use cases across 19 industries</a:t>
            </a:r>
            <a:br>
              <a:rPr lang="en-US" sz="4000" kern="1200" dirty="0">
                <a:solidFill>
                  <a:srgbClr val="FFFFFF"/>
                </a:solidFill>
                <a:latin typeface="+mj-lt"/>
                <a:ea typeface="+mj-ea"/>
                <a:cs typeface="+mj-cs"/>
              </a:rPr>
            </a:br>
            <a:r>
              <a:rPr lang="en-US" sz="2200" dirty="0">
                <a:solidFill>
                  <a:srgbClr val="FFFF00"/>
                </a:solidFill>
              </a:rPr>
              <a:t>McKinsey</a:t>
            </a:r>
            <a:br>
              <a:rPr lang="en-US" sz="2200" dirty="0">
                <a:solidFill>
                  <a:srgbClr val="FFFF00"/>
                </a:solidFill>
              </a:rPr>
            </a:br>
            <a:r>
              <a:rPr lang="en-US" sz="2200" dirty="0">
                <a:solidFill>
                  <a:srgbClr val="FFFF00"/>
                </a:solidFill>
              </a:rPr>
              <a:t>2018</a:t>
            </a:r>
            <a:endParaRPr lang="en-US" sz="4000" kern="1200" dirty="0">
              <a:solidFill>
                <a:srgbClr val="FFFFFF"/>
              </a:solidFill>
              <a:latin typeface="+mj-lt"/>
              <a:ea typeface="+mj-ea"/>
              <a:cs typeface="+mj-cs"/>
            </a:endParaRPr>
          </a:p>
        </p:txBody>
      </p:sp>
      <p:pic>
        <p:nvPicPr>
          <p:cNvPr id="13" name="Picture 12" descr="A picture containing text, screenshot, number&#10;&#10;Description automatically generated">
            <a:extLst>
              <a:ext uri="{FF2B5EF4-FFF2-40B4-BE49-F238E27FC236}">
                <a16:creationId xmlns:a16="http://schemas.microsoft.com/office/drawing/2014/main" id="{0182A9ED-F6E3-4D87-EF0F-5DB0D6A4BF1B}"/>
              </a:ext>
            </a:extLst>
          </p:cNvPr>
          <p:cNvPicPr>
            <a:picLocks noChangeAspect="1"/>
          </p:cNvPicPr>
          <p:nvPr/>
        </p:nvPicPr>
        <p:blipFill>
          <a:blip r:embed="rId3"/>
          <a:stretch>
            <a:fillRect/>
          </a:stretch>
        </p:blipFill>
        <p:spPr>
          <a:xfrm>
            <a:off x="4419600" y="87365"/>
            <a:ext cx="7638022" cy="6683269"/>
          </a:xfrm>
          <a:prstGeom prst="rect">
            <a:avLst/>
          </a:prstGeom>
        </p:spPr>
      </p:pic>
      <p:sp>
        <p:nvSpPr>
          <p:cNvPr id="3" name="TextBox 2">
            <a:extLst>
              <a:ext uri="{FF2B5EF4-FFF2-40B4-BE49-F238E27FC236}">
                <a16:creationId xmlns:a16="http://schemas.microsoft.com/office/drawing/2014/main" id="{A20DF0E3-0C9D-8099-AD81-96F235A86092}"/>
              </a:ext>
            </a:extLst>
          </p:cNvPr>
          <p:cNvSpPr txBox="1"/>
          <p:nvPr/>
        </p:nvSpPr>
        <p:spPr>
          <a:xfrm>
            <a:off x="258561" y="6019800"/>
            <a:ext cx="1496434" cy="715089"/>
          </a:xfrm>
          <a:prstGeom prst="roundRect">
            <a:avLst/>
          </a:prstGeom>
          <a:solidFill>
            <a:srgbClr val="FFE699"/>
          </a:solidFill>
        </p:spPr>
        <p:txBody>
          <a:bodyPr wrap="square">
            <a:spAutoFit/>
          </a:bodyPr>
          <a:lstStyle/>
          <a:p>
            <a:r>
              <a:rPr lang="en-US" dirty="0">
                <a:solidFill>
                  <a:schemeClr val="bg1"/>
                </a:solidFill>
              </a:rPr>
              <a:t>Click </a:t>
            </a:r>
            <a:r>
              <a:rPr lang="en-US" dirty="0">
                <a:solidFill>
                  <a:schemeClr val="bg1"/>
                </a:solidFill>
                <a:hlinkClick r:id="rId4">
                  <a:extLst>
                    <a:ext uri="{A12FA001-AC4F-418D-AE19-62706E023703}">
                      <ahyp:hlinkClr xmlns:ahyp="http://schemas.microsoft.com/office/drawing/2018/hyperlinkcolor" val="tx"/>
                    </a:ext>
                  </a:extLst>
                </a:hlinkClick>
              </a:rPr>
              <a:t>here</a:t>
            </a:r>
            <a:r>
              <a:rPr lang="en-US" dirty="0">
                <a:solidFill>
                  <a:schemeClr val="bg1"/>
                </a:solidFill>
              </a:rPr>
              <a:t> for the link.</a:t>
            </a:r>
          </a:p>
        </p:txBody>
      </p:sp>
    </p:spTree>
    <p:extLst>
      <p:ext uri="{BB962C8B-B14F-4D97-AF65-F5344CB8AC3E}">
        <p14:creationId xmlns:p14="http://schemas.microsoft.com/office/powerpoint/2010/main" val="2549782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9E726-A456-8AEE-6128-08732A62C4B0}"/>
              </a:ext>
            </a:extLst>
          </p:cNvPr>
          <p:cNvSpPr>
            <a:spLocks noGrp="1"/>
          </p:cNvSpPr>
          <p:nvPr>
            <p:ph type="title"/>
          </p:nvPr>
        </p:nvSpPr>
        <p:spPr/>
        <p:txBody>
          <a:bodyPr>
            <a:normAutofit/>
          </a:bodyPr>
          <a:lstStyle/>
          <a:p>
            <a:r>
              <a:rPr lang="en-US" sz="3600" dirty="0"/>
              <a:t>What Are The Most Important Areas of Deep Learning?</a:t>
            </a:r>
          </a:p>
        </p:txBody>
      </p:sp>
      <p:sp>
        <p:nvSpPr>
          <p:cNvPr id="3" name="Content Placeholder 2">
            <a:extLst>
              <a:ext uri="{FF2B5EF4-FFF2-40B4-BE49-F238E27FC236}">
                <a16:creationId xmlns:a16="http://schemas.microsoft.com/office/drawing/2014/main" id="{7E9264B3-352F-3FB3-A0BB-2C9BCB50E5F9}"/>
              </a:ext>
            </a:extLst>
          </p:cNvPr>
          <p:cNvSpPr>
            <a:spLocks noGrp="1"/>
          </p:cNvSpPr>
          <p:nvPr>
            <p:ph idx="1"/>
          </p:nvPr>
        </p:nvSpPr>
        <p:spPr>
          <a:xfrm>
            <a:off x="1295400" y="1690689"/>
            <a:ext cx="10050516" cy="4281738"/>
          </a:xfrm>
        </p:spPr>
        <p:txBody>
          <a:bodyPr/>
          <a:lstStyle/>
          <a:p>
            <a:pPr marL="514350" indent="-514350">
              <a:buFont typeface="+mj-lt"/>
              <a:buAutoNum type="arabicPeriod"/>
            </a:pPr>
            <a:r>
              <a:rPr lang="en-US" dirty="0"/>
              <a:t>Neural Networks and Deep Leaning Fundamentals</a:t>
            </a:r>
          </a:p>
          <a:p>
            <a:pPr marL="514350" indent="-514350">
              <a:buFont typeface="+mj-lt"/>
              <a:buAutoNum type="arabicPeriod"/>
            </a:pPr>
            <a:r>
              <a:rPr lang="en-US" dirty="0"/>
              <a:t>Feedforward Neural Networks (</a:t>
            </a:r>
            <a:r>
              <a:rPr lang="en-US" dirty="0">
                <a:solidFill>
                  <a:srgbClr val="FFFF00"/>
                </a:solidFill>
                <a:hlinkClick r:id="rId3">
                  <a:extLst>
                    <a:ext uri="{A12FA001-AC4F-418D-AE19-62706E023703}">
                      <ahyp:hlinkClr xmlns:ahyp="http://schemas.microsoft.com/office/drawing/2018/hyperlinkcolor" val="tx"/>
                    </a:ext>
                  </a:extLst>
                </a:hlinkClick>
              </a:rPr>
              <a:t>FNNs</a:t>
            </a:r>
            <a:r>
              <a:rPr lang="en-US" dirty="0"/>
              <a:t>)</a:t>
            </a:r>
          </a:p>
          <a:p>
            <a:pPr marL="514350" indent="-514350">
              <a:buFont typeface="+mj-lt"/>
              <a:buAutoNum type="arabicPeriod"/>
            </a:pPr>
            <a:r>
              <a:rPr lang="en-US" dirty="0"/>
              <a:t>Recurrent Neural Networks (</a:t>
            </a:r>
            <a:r>
              <a:rPr lang="en-US" dirty="0">
                <a:solidFill>
                  <a:srgbClr val="FFFF00"/>
                </a:solidFill>
                <a:hlinkClick r:id="rId4">
                  <a:extLst>
                    <a:ext uri="{A12FA001-AC4F-418D-AE19-62706E023703}">
                      <ahyp:hlinkClr xmlns:ahyp="http://schemas.microsoft.com/office/drawing/2018/hyperlinkcolor" val="tx"/>
                    </a:ext>
                  </a:extLst>
                </a:hlinkClick>
              </a:rPr>
              <a:t>RNNs</a:t>
            </a:r>
            <a:r>
              <a:rPr lang="en-US" dirty="0"/>
              <a:t>)</a:t>
            </a:r>
          </a:p>
          <a:p>
            <a:pPr marL="514350" indent="-514350">
              <a:buFont typeface="+mj-lt"/>
              <a:buAutoNum type="arabicPeriod"/>
            </a:pPr>
            <a:r>
              <a:rPr lang="en-US" dirty="0"/>
              <a:t>Convolutional Neural Networks (</a:t>
            </a:r>
            <a:r>
              <a:rPr lang="en-US" dirty="0">
                <a:solidFill>
                  <a:srgbClr val="FFFF00"/>
                </a:solidFill>
                <a:hlinkClick r:id="rId5">
                  <a:extLst>
                    <a:ext uri="{A12FA001-AC4F-418D-AE19-62706E023703}">
                      <ahyp:hlinkClr xmlns:ahyp="http://schemas.microsoft.com/office/drawing/2018/hyperlinkcolor" val="tx"/>
                    </a:ext>
                  </a:extLst>
                </a:hlinkClick>
              </a:rPr>
              <a:t>CNNs</a:t>
            </a:r>
            <a:r>
              <a:rPr lang="en-US" dirty="0"/>
              <a:t>)</a:t>
            </a:r>
          </a:p>
          <a:p>
            <a:pPr marL="514350" indent="-514350">
              <a:buFont typeface="+mj-lt"/>
              <a:buAutoNum type="arabicPeriod"/>
            </a:pPr>
            <a:r>
              <a:rPr lang="en-US" dirty="0"/>
              <a:t>Reinforcement Learning (</a:t>
            </a:r>
            <a:r>
              <a:rPr lang="en-US" dirty="0">
                <a:solidFill>
                  <a:srgbClr val="FFFF00"/>
                </a:solidFill>
                <a:hlinkClick r:id="rId6">
                  <a:extLst>
                    <a:ext uri="{A12FA001-AC4F-418D-AE19-62706E023703}">
                      <ahyp:hlinkClr xmlns:ahyp="http://schemas.microsoft.com/office/drawing/2018/hyperlinkcolor" val="tx"/>
                    </a:ext>
                  </a:extLst>
                </a:hlinkClick>
              </a:rPr>
              <a:t>RL</a:t>
            </a:r>
            <a:r>
              <a:rPr lang="en-US" dirty="0"/>
              <a:t>)</a:t>
            </a:r>
          </a:p>
          <a:p>
            <a:pPr marL="514350" indent="-514350">
              <a:buFont typeface="+mj-lt"/>
              <a:buAutoNum type="arabicPeriod"/>
            </a:pPr>
            <a:r>
              <a:rPr lang="en-US" dirty="0"/>
              <a:t>Deep Learning Frameworks</a:t>
            </a:r>
          </a:p>
          <a:p>
            <a:pPr marL="514350" indent="-514350">
              <a:buFont typeface="+mj-lt"/>
              <a:buAutoNum type="arabicPeriod"/>
            </a:pPr>
            <a:r>
              <a:rPr lang="en-US" dirty="0"/>
              <a:t>Applications of Deep Learning</a:t>
            </a:r>
          </a:p>
          <a:p>
            <a:pPr marL="514350" indent="-514350">
              <a:buFont typeface="+mj-lt"/>
              <a:buAutoNum type="arabicPeriod"/>
            </a:pPr>
            <a:r>
              <a:rPr lang="en-US" dirty="0"/>
              <a:t>Advanced Deep Learning Topics</a:t>
            </a:r>
          </a:p>
          <a:p>
            <a:pPr marL="514350" indent="-514350">
              <a:buFont typeface="+mj-lt"/>
              <a:buAutoNum type="arabicPeriod"/>
            </a:pPr>
            <a:endParaRPr lang="en-US" dirty="0"/>
          </a:p>
        </p:txBody>
      </p:sp>
    </p:spTree>
    <p:extLst>
      <p:ext uri="{BB962C8B-B14F-4D97-AF65-F5344CB8AC3E}">
        <p14:creationId xmlns:p14="http://schemas.microsoft.com/office/powerpoint/2010/main" val="1203679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9E726-A456-8AEE-6128-08732A62C4B0}"/>
              </a:ext>
            </a:extLst>
          </p:cNvPr>
          <p:cNvSpPr>
            <a:spLocks noGrp="1"/>
          </p:cNvSpPr>
          <p:nvPr>
            <p:ph type="title"/>
          </p:nvPr>
        </p:nvSpPr>
        <p:spPr/>
        <p:txBody>
          <a:bodyPr>
            <a:normAutofit/>
          </a:bodyPr>
          <a:lstStyle/>
          <a:p>
            <a:r>
              <a:rPr lang="en-US" sz="3600" dirty="0"/>
              <a:t>What Are The Most Important Things to Learn / Study in Becoming an Expert of Deep Learning?</a:t>
            </a:r>
          </a:p>
        </p:txBody>
      </p:sp>
      <p:sp>
        <p:nvSpPr>
          <p:cNvPr id="3" name="Content Placeholder 2">
            <a:extLst>
              <a:ext uri="{FF2B5EF4-FFF2-40B4-BE49-F238E27FC236}">
                <a16:creationId xmlns:a16="http://schemas.microsoft.com/office/drawing/2014/main" id="{7E9264B3-352F-3FB3-A0BB-2C9BCB50E5F9}"/>
              </a:ext>
            </a:extLst>
          </p:cNvPr>
          <p:cNvSpPr>
            <a:spLocks noGrp="1"/>
          </p:cNvSpPr>
          <p:nvPr>
            <p:ph idx="1"/>
          </p:nvPr>
        </p:nvSpPr>
        <p:spPr>
          <a:xfrm>
            <a:off x="1290584" y="1690688"/>
            <a:ext cx="10050516" cy="4710112"/>
          </a:xfrm>
        </p:spPr>
        <p:txBody>
          <a:bodyPr>
            <a:normAutofit fontScale="85000" lnSpcReduction="20000"/>
          </a:bodyPr>
          <a:lstStyle/>
          <a:p>
            <a:pPr marL="514350" indent="-514350">
              <a:buFont typeface="+mj-lt"/>
              <a:buAutoNum type="arabicPeriod"/>
            </a:pPr>
            <a:r>
              <a:rPr lang="en-US" dirty="0"/>
              <a:t>Mathematics</a:t>
            </a:r>
          </a:p>
          <a:p>
            <a:pPr marL="514350" indent="-514350">
              <a:buFont typeface="+mj-lt"/>
              <a:buAutoNum type="arabicPeriod"/>
            </a:pPr>
            <a:r>
              <a:rPr lang="en-US" dirty="0"/>
              <a:t>Programming </a:t>
            </a:r>
          </a:p>
          <a:p>
            <a:pPr marL="514350" indent="-514350">
              <a:buFont typeface="+mj-lt"/>
              <a:buAutoNum type="arabicPeriod"/>
            </a:pPr>
            <a:r>
              <a:rPr lang="en-US" dirty="0"/>
              <a:t>Neural Networks</a:t>
            </a:r>
          </a:p>
          <a:p>
            <a:pPr marL="514350" indent="-514350">
              <a:buFont typeface="+mj-lt"/>
              <a:buAutoNum type="arabicPeriod"/>
            </a:pPr>
            <a:r>
              <a:rPr lang="en-US" dirty="0"/>
              <a:t>Model Design and Evaluation</a:t>
            </a:r>
          </a:p>
          <a:p>
            <a:pPr marL="514350" indent="-514350">
              <a:buFont typeface="+mj-lt"/>
              <a:buAutoNum type="arabicPeriod"/>
            </a:pPr>
            <a:r>
              <a:rPr lang="en-US" dirty="0"/>
              <a:t>Data Preparation and Presentation</a:t>
            </a:r>
          </a:p>
          <a:p>
            <a:pPr marL="514350" indent="-514350">
              <a:buFont typeface="+mj-lt"/>
              <a:buAutoNum type="arabicPeriod"/>
            </a:pPr>
            <a:r>
              <a:rPr lang="en-US" dirty="0"/>
              <a:t>Research and Innovation</a:t>
            </a:r>
          </a:p>
          <a:p>
            <a:pPr marL="514350" indent="-514350">
              <a:buFont typeface="+mj-lt"/>
              <a:buAutoNum type="arabicPeriod"/>
            </a:pPr>
            <a:r>
              <a:rPr lang="en-US" dirty="0"/>
              <a:t>Optimization Techniques</a:t>
            </a:r>
          </a:p>
          <a:p>
            <a:pPr marL="514350" indent="-514350">
              <a:buFont typeface="+mj-lt"/>
              <a:buAutoNum type="arabicPeriod"/>
            </a:pPr>
            <a:r>
              <a:rPr lang="en-US" dirty="0"/>
              <a:t>Computer Vision</a:t>
            </a:r>
          </a:p>
          <a:p>
            <a:pPr marL="514350" indent="-514350">
              <a:buFont typeface="+mj-lt"/>
              <a:buAutoNum type="arabicPeriod"/>
            </a:pPr>
            <a:r>
              <a:rPr lang="en-US" dirty="0"/>
              <a:t>Natural Language Processing</a:t>
            </a:r>
          </a:p>
          <a:p>
            <a:pPr marL="514350" indent="-514350">
              <a:buFont typeface="+mj-lt"/>
              <a:buAutoNum type="arabicPeriod"/>
            </a:pPr>
            <a:r>
              <a:rPr lang="en-US" dirty="0"/>
              <a:t>Transfer Learning</a:t>
            </a:r>
          </a:p>
          <a:p>
            <a:pPr marL="514350" indent="-514350">
              <a:buFont typeface="+mj-lt"/>
              <a:buAutoNum type="arabicPeriod"/>
            </a:pPr>
            <a:r>
              <a:rPr lang="en-US" dirty="0"/>
              <a:t>Collaborative and Open-Source Tools</a:t>
            </a:r>
          </a:p>
          <a:p>
            <a:pPr marL="514350" indent="-514350">
              <a:buFont typeface="+mj-lt"/>
              <a:buAutoNum type="arabicPeriod"/>
            </a:pPr>
            <a:r>
              <a:rPr lang="en-US" dirty="0"/>
              <a:t>Communication Skills</a:t>
            </a:r>
          </a:p>
          <a:p>
            <a:pPr marL="514350" indent="-514350">
              <a:buFont typeface="+mj-lt"/>
              <a:buAutoNum type="arabicPeriod"/>
            </a:pPr>
            <a:endParaRPr lang="en-US" dirty="0"/>
          </a:p>
        </p:txBody>
      </p:sp>
    </p:spTree>
    <p:extLst>
      <p:ext uri="{BB962C8B-B14F-4D97-AF65-F5344CB8AC3E}">
        <p14:creationId xmlns:p14="http://schemas.microsoft.com/office/powerpoint/2010/main" val="4033846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52A4599-BA0E-80BE-4C75-D152B7AE419E}"/>
              </a:ext>
            </a:extLst>
          </p:cNvPr>
          <p:cNvSpPr>
            <a:spLocks noGrp="1" noChangeArrowheads="1"/>
          </p:cNvSpPr>
          <p:nvPr>
            <p:ph idx="1"/>
          </p:nvPr>
        </p:nvSpPr>
        <p:spPr>
          <a:xfrm>
            <a:off x="228600" y="1454258"/>
            <a:ext cx="6858000" cy="4959263"/>
          </a:xfrm>
        </p:spPr>
        <p:txBody>
          <a:bodyPr>
            <a:normAutofit fontScale="92500" lnSpcReduction="20000"/>
          </a:bodyPr>
          <a:lstStyle/>
          <a:p>
            <a:r>
              <a:rPr lang="en-US" altLang="en-US" sz="2000" dirty="0">
                <a:latin typeface="Tahoma" panose="020B0604030504040204" pitchFamily="34" charset="0"/>
              </a:rPr>
              <a:t>Introduction</a:t>
            </a:r>
          </a:p>
          <a:p>
            <a:r>
              <a:rPr lang="en-US" altLang="en-US" sz="2000" dirty="0">
                <a:latin typeface="Tahoma" panose="020B0604030504040204" pitchFamily="34" charset="0"/>
              </a:rPr>
              <a:t>What is a Neural Network?</a:t>
            </a:r>
          </a:p>
          <a:p>
            <a:r>
              <a:rPr lang="en-US" altLang="en-US" sz="2000" dirty="0">
                <a:latin typeface="Tahoma" panose="020B0604030504040204" pitchFamily="34" charset="0"/>
              </a:rPr>
              <a:t>Mathematical Model of a Neuron</a:t>
            </a:r>
          </a:p>
          <a:p>
            <a:r>
              <a:rPr lang="en-US" altLang="en-US" sz="2000" dirty="0">
                <a:latin typeface="Tahoma" panose="020B0604030504040204" pitchFamily="34" charset="0"/>
              </a:rPr>
              <a:t>Network Architectures</a:t>
            </a:r>
          </a:p>
          <a:p>
            <a:r>
              <a:rPr lang="en-US" altLang="en-US" sz="2000" dirty="0">
                <a:latin typeface="Tahoma" panose="020B0604030504040204" pitchFamily="34" charset="0"/>
              </a:rPr>
              <a:t>Training</a:t>
            </a:r>
          </a:p>
          <a:p>
            <a:r>
              <a:rPr lang="en-US" altLang="en-US" sz="2000" dirty="0">
                <a:latin typeface="Tahoma" panose="020B0604030504040204" pitchFamily="34" charset="0"/>
              </a:rPr>
              <a:t>Commonly Used Activation Functions</a:t>
            </a:r>
          </a:p>
          <a:p>
            <a:r>
              <a:rPr lang="en-US" altLang="en-US" sz="2000" dirty="0">
                <a:latin typeface="Tahoma" panose="020B0604030504040204" pitchFamily="34" charset="0"/>
              </a:rPr>
              <a:t>Typical Problem Areas</a:t>
            </a:r>
          </a:p>
          <a:p>
            <a:r>
              <a:rPr lang="en-US" altLang="en-US" sz="2000" dirty="0">
                <a:latin typeface="Tahoma" panose="020B0604030504040204" pitchFamily="34" charset="0"/>
              </a:rPr>
              <a:t>Perceptron:  Simple Perceptron for Pattern Classification</a:t>
            </a:r>
          </a:p>
          <a:p>
            <a:r>
              <a:rPr lang="en-US" altLang="en-US" sz="2000" dirty="0">
                <a:latin typeface="Tahoma" panose="020B0604030504040204" pitchFamily="34" charset="0"/>
              </a:rPr>
              <a:t>Perceptron: Algorithm</a:t>
            </a:r>
          </a:p>
          <a:p>
            <a:r>
              <a:rPr lang="en-US" altLang="en-US" sz="2000" dirty="0">
                <a:latin typeface="Tahoma" panose="020B0604030504040204" pitchFamily="34" charset="0"/>
              </a:rPr>
              <a:t>Perceptron: Example</a:t>
            </a:r>
          </a:p>
          <a:p>
            <a:r>
              <a:rPr lang="en-US" sz="2000" dirty="0">
                <a:latin typeface="Tahoma" pitchFamily="34" charset="0"/>
              </a:rPr>
              <a:t>A Perceptron to classify letters from different fonts: </a:t>
            </a:r>
          </a:p>
          <a:p>
            <a:pPr marL="0" indent="0">
              <a:buNone/>
            </a:pPr>
            <a:r>
              <a:rPr lang="en-US" sz="2000" dirty="0">
                <a:latin typeface="Tahoma" pitchFamily="34" charset="0"/>
              </a:rPr>
              <a:t>	</a:t>
            </a:r>
            <a:r>
              <a:rPr lang="en-US" sz="1800" dirty="0">
                <a:latin typeface="Tahoma" pitchFamily="34" charset="0"/>
              </a:rPr>
              <a:t>One Output Class</a:t>
            </a:r>
            <a:endParaRPr lang="en-US" sz="2000" dirty="0">
              <a:latin typeface="Tahoma" pitchFamily="34" charset="0"/>
            </a:endParaRPr>
          </a:p>
          <a:p>
            <a:r>
              <a:rPr lang="en-US" sz="2000" dirty="0">
                <a:latin typeface="Tahoma" pitchFamily="34" charset="0"/>
              </a:rPr>
              <a:t>A Perceptron to classify letters from different fonts: </a:t>
            </a:r>
          </a:p>
          <a:p>
            <a:pPr marL="457200" lvl="1" indent="0">
              <a:buNone/>
            </a:pPr>
            <a:r>
              <a:rPr lang="en-US" sz="1800" dirty="0">
                <a:latin typeface="Tahoma" pitchFamily="34" charset="0"/>
              </a:rPr>
              <a:t>	Several output classes</a:t>
            </a:r>
          </a:p>
          <a:p>
            <a:r>
              <a:rPr lang="en-US" sz="2000" dirty="0">
                <a:latin typeface="Tahoma" pitchFamily="34" charset="0"/>
              </a:rPr>
              <a:t>Modified Perceptron Algorithm</a:t>
            </a:r>
          </a:p>
          <a:p>
            <a:endParaRPr lang="en-US" altLang="en-US" sz="2000" dirty="0">
              <a:latin typeface="Tahoma" panose="020B0604030504040204" pitchFamily="34" charset="0"/>
            </a:endParaRPr>
          </a:p>
        </p:txBody>
      </p:sp>
      <p:sp>
        <p:nvSpPr>
          <p:cNvPr id="20483" name="WordArt 3">
            <a:extLst>
              <a:ext uri="{FF2B5EF4-FFF2-40B4-BE49-F238E27FC236}">
                <a16:creationId xmlns:a16="http://schemas.microsoft.com/office/drawing/2014/main" id="{45B09135-3D0D-7F62-8FC9-F4DCF8AF97CE}"/>
              </a:ext>
            </a:extLst>
          </p:cNvPr>
          <p:cNvSpPr>
            <a:spLocks noChangeArrowheads="1" noChangeShapeType="1" noTextEdit="1"/>
          </p:cNvSpPr>
          <p:nvPr/>
        </p:nvSpPr>
        <p:spPr bwMode="auto">
          <a:xfrm>
            <a:off x="838200" y="304800"/>
            <a:ext cx="10210800" cy="9906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dirty="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Remaining Lecture ...</a:t>
            </a:r>
          </a:p>
        </p:txBody>
      </p:sp>
      <p:sp>
        <p:nvSpPr>
          <p:cNvPr id="2" name="Rectangle 3">
            <a:extLst>
              <a:ext uri="{FF2B5EF4-FFF2-40B4-BE49-F238E27FC236}">
                <a16:creationId xmlns:a16="http://schemas.microsoft.com/office/drawing/2014/main" id="{297AFB5F-2778-8503-E13D-FBD445C91404}"/>
              </a:ext>
            </a:extLst>
          </p:cNvPr>
          <p:cNvSpPr txBox="1">
            <a:spLocks noChangeArrowheads="1"/>
          </p:cNvSpPr>
          <p:nvPr/>
        </p:nvSpPr>
        <p:spPr>
          <a:xfrm>
            <a:off x="6553200" y="1454258"/>
            <a:ext cx="4648200" cy="26605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ahoma" pitchFamily="34" charset="0"/>
              </a:rPr>
              <a:t>Problem with Perceptron Learning</a:t>
            </a:r>
          </a:p>
          <a:p>
            <a:r>
              <a:rPr lang="en-US" altLang="en-US" sz="2000" dirty="0">
                <a:latin typeface="Tahoma" panose="020B0604030504040204" pitchFamily="34" charset="0"/>
                <a:ea typeface="Tahoma" panose="020B0604030504040204" pitchFamily="34" charset="0"/>
                <a:cs typeface="Tahoma" panose="020B0604030504040204" pitchFamily="34" charset="0"/>
              </a:rPr>
              <a:t>Derivation of Delta-Rule</a:t>
            </a:r>
          </a:p>
          <a:p>
            <a:pPr marL="990600" lvl="1" indent="-533400">
              <a:buFont typeface="Wingdings" pitchFamily="2" charset="2"/>
              <a:buAutoNum type="alphaLcParenR"/>
            </a:pPr>
            <a:r>
              <a:rPr lang="en-US" altLang="en-US" sz="1800" dirty="0">
                <a:latin typeface="Tahoma" panose="020B0604030504040204" pitchFamily="34" charset="0"/>
                <a:ea typeface="Tahoma" panose="020B0604030504040204" pitchFamily="34" charset="0"/>
                <a:cs typeface="Tahoma" panose="020B0604030504040204" pitchFamily="34" charset="0"/>
              </a:rPr>
              <a:t>Single output unit case</a:t>
            </a:r>
          </a:p>
          <a:p>
            <a:pPr marL="990600" lvl="1" indent="-533400">
              <a:buFont typeface="Wingdings" pitchFamily="2" charset="2"/>
              <a:buAutoNum type="alphaLcParenR"/>
            </a:pPr>
            <a:r>
              <a:rPr lang="en-US" altLang="en-US" sz="1800" dirty="0">
                <a:latin typeface="Tahoma" panose="020B0604030504040204" pitchFamily="34" charset="0"/>
                <a:ea typeface="Tahoma" panose="020B0604030504040204" pitchFamily="34" charset="0"/>
                <a:cs typeface="Tahoma" panose="020B0604030504040204" pitchFamily="34" charset="0"/>
              </a:rPr>
              <a:t>Multiple output units’ case</a:t>
            </a:r>
          </a:p>
          <a:p>
            <a:r>
              <a:rPr lang="en-US" altLang="en-US" sz="2000" dirty="0">
                <a:latin typeface="Tahoma" panose="020B0604030504040204" pitchFamily="34" charset="0"/>
                <a:ea typeface="Tahoma" panose="020B0604030504040204" pitchFamily="34" charset="0"/>
                <a:cs typeface="Tahoma" panose="020B0604030504040204" pitchFamily="34" charset="0"/>
              </a:rPr>
              <a:t>Application of Delta Rule:</a:t>
            </a:r>
          </a:p>
          <a:p>
            <a:pPr marL="990600" lvl="1" indent="-533400">
              <a:buFont typeface="Wingdings" pitchFamily="2" charset="2"/>
              <a:buAutoNum type="arabicPeriod"/>
            </a:pPr>
            <a:r>
              <a:rPr lang="en-US" altLang="en-US" sz="1800" dirty="0">
                <a:latin typeface="Tahoma" panose="020B0604030504040204" pitchFamily="34" charset="0"/>
                <a:ea typeface="Tahoma" panose="020B0604030504040204" pitchFamily="34" charset="0"/>
                <a:cs typeface="Tahoma" panose="020B0604030504040204" pitchFamily="34" charset="0"/>
              </a:rPr>
              <a:t>Adaline</a:t>
            </a:r>
          </a:p>
          <a:p>
            <a:endParaRPr lang="en-US" sz="2000" dirty="0">
              <a:latin typeface="Tahoma" pitchFamily="34" charset="0"/>
            </a:endParaRPr>
          </a:p>
        </p:txBody>
      </p:sp>
      <p:sp>
        <p:nvSpPr>
          <p:cNvPr id="3" name="Rounded Rectangle 2">
            <a:extLst>
              <a:ext uri="{FF2B5EF4-FFF2-40B4-BE49-F238E27FC236}">
                <a16:creationId xmlns:a16="http://schemas.microsoft.com/office/drawing/2014/main" id="{B92A7810-8BB3-E1E1-BEB8-58C66C004B68}"/>
              </a:ext>
            </a:extLst>
          </p:cNvPr>
          <p:cNvSpPr/>
          <p:nvPr/>
        </p:nvSpPr>
        <p:spPr>
          <a:xfrm>
            <a:off x="7086600" y="3898921"/>
            <a:ext cx="4495800" cy="2514600"/>
          </a:xfrm>
          <a:prstGeom prst="roundRect">
            <a:avLst>
              <a:gd name="adj" fmla="val 6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Tools: Practice Session</a:t>
            </a:r>
          </a:p>
          <a:p>
            <a:pPr algn="ctr"/>
            <a:endParaRPr lang="en-US" dirty="0"/>
          </a:p>
          <a:p>
            <a:pPr algn="ctr"/>
            <a:r>
              <a:rPr lang="en-US" dirty="0"/>
              <a:t>Download </a:t>
            </a:r>
            <a:r>
              <a:rPr lang="en-US" dirty="0" err="1"/>
              <a:t>Jupyter</a:t>
            </a:r>
            <a:r>
              <a:rPr lang="en-US" dirty="0"/>
              <a:t> Notebook “</a:t>
            </a:r>
            <a:r>
              <a:rPr lang="en-US" dirty="0" err="1"/>
              <a:t>adaline.ipynb</a:t>
            </a:r>
            <a:r>
              <a:rPr lang="en-US" dirty="0"/>
              <a:t>” from A2L course website and run it on Anaconda / </a:t>
            </a:r>
            <a:r>
              <a:rPr lang="en-US" dirty="0" err="1"/>
              <a:t>CoLab</a:t>
            </a:r>
            <a:endParaRPr lang="en-US" dirty="0"/>
          </a:p>
          <a:p>
            <a:pPr algn="ctr"/>
            <a:endParaRPr lang="en-US" dirty="0"/>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DA5D81BD-8B75-1AED-8A8E-291EE5669787}"/>
              </a:ext>
            </a:extLst>
          </p:cNvPr>
          <p:cNvPicPr>
            <a:picLocks noGrp="1" noChangeAspect="1" noChangeArrowheads="1"/>
          </p:cNvPicPr>
          <p:nvPr>
            <p:ph idx="1"/>
          </p:nvPr>
        </p:nvPicPr>
        <p:blipFill>
          <a:blip r:embed="rId2">
            <a:clrChange>
              <a:clrFrom>
                <a:srgbClr val="000000"/>
              </a:clrFrom>
              <a:clrTo>
                <a:srgbClr val="000000">
                  <a:alpha val="0"/>
                </a:srgbClr>
              </a:clrTo>
            </a:clrChange>
            <a:duotone>
              <a:schemeClr val="accent3">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6968331" y="1828800"/>
            <a:ext cx="4351338" cy="4351338"/>
          </a:xfrm>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397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7" name="WordArt 3">
            <a:extLst>
              <a:ext uri="{FF2B5EF4-FFF2-40B4-BE49-F238E27FC236}">
                <a16:creationId xmlns:a16="http://schemas.microsoft.com/office/drawing/2014/main" id="{F23E8CF9-7568-5958-48D3-78B6FFCEB524}"/>
              </a:ext>
            </a:extLst>
          </p:cNvPr>
          <p:cNvSpPr>
            <a:spLocks noChangeArrowheads="1" noChangeShapeType="1" noTextEdit="1"/>
          </p:cNvSpPr>
          <p:nvPr/>
        </p:nvSpPr>
        <p:spPr bwMode="auto">
          <a:xfrm>
            <a:off x="2590800" y="304800"/>
            <a:ext cx="6553200" cy="12192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Welcome to the World of </a:t>
            </a:r>
          </a:p>
          <a:p>
            <a:pPr algn="ctr"/>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Artificial Neural Networks</a:t>
            </a:r>
          </a:p>
        </p:txBody>
      </p:sp>
      <p:sp>
        <p:nvSpPr>
          <p:cNvPr id="21508" name="Rectangle 4">
            <a:extLst>
              <a:ext uri="{FF2B5EF4-FFF2-40B4-BE49-F238E27FC236}">
                <a16:creationId xmlns:a16="http://schemas.microsoft.com/office/drawing/2014/main" id="{F4DD0DA0-AD95-B519-E758-21F5FDE6A0FF}"/>
              </a:ext>
            </a:extLst>
          </p:cNvPr>
          <p:cNvSpPr>
            <a:spLocks noChangeArrowheads="1"/>
          </p:cNvSpPr>
          <p:nvPr/>
        </p:nvSpPr>
        <p:spPr bwMode="auto">
          <a:xfrm>
            <a:off x="1524000" y="1828800"/>
            <a:ext cx="48768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Garamond" panose="02020404030301010803" pitchFamily="18" charset="0"/>
              </a:defRPr>
            </a:lvl1pPr>
            <a:lvl2pPr marL="990600" indent="-533400">
              <a:spcBef>
                <a:spcPct val="20000"/>
              </a:spcBef>
              <a:buClr>
                <a:schemeClr val="accent2"/>
              </a:buClr>
              <a:buSzPct val="70000"/>
              <a:buFont typeface="Wingdings" pitchFamily="2" charset="2"/>
              <a:buChar char="n"/>
              <a:defRPr sz="2800">
                <a:solidFill>
                  <a:schemeClr val="tx1"/>
                </a:solidFill>
                <a:effectLst>
                  <a:outerShdw blurRad="38100" dist="38100" dir="2700000" algn="tl">
                    <a:srgbClr val="000000"/>
                  </a:outerShdw>
                </a:effectLst>
                <a:latin typeface="Garamond" panose="02020404030301010803" pitchFamily="18" charset="0"/>
              </a:defRPr>
            </a:lvl2pPr>
            <a:lvl3pPr marL="1371600" indent="-457200">
              <a:spcBef>
                <a:spcPct val="20000"/>
              </a:spcBef>
              <a:buClr>
                <a:schemeClr val="tx2"/>
              </a:buClr>
              <a:buSzPct val="70000"/>
              <a:buFont typeface="Wingdings" pitchFamily="2" charset="2"/>
              <a:buChar char="n"/>
              <a:defRPr sz="2400">
                <a:solidFill>
                  <a:schemeClr val="tx1"/>
                </a:solidFill>
                <a:effectLst>
                  <a:outerShdw blurRad="38100" dist="38100" dir="2700000" algn="tl">
                    <a:srgbClr val="000000"/>
                  </a:outerShdw>
                </a:effectLst>
                <a:latin typeface="Garamond" panose="02020404030301010803" pitchFamily="18" charset="0"/>
              </a:defRPr>
            </a:lvl3pPr>
            <a:lvl4pPr marL="1752600" indent="-381000">
              <a:spcBef>
                <a:spcPct val="20000"/>
              </a:spcBef>
              <a:buClr>
                <a:schemeClr val="accent2"/>
              </a:buClr>
              <a:buSzPct val="70000"/>
              <a:buFont typeface="Wingdings" pitchFamily="2" charset="2"/>
              <a:buChar char="n"/>
              <a:defRPr sz="2000">
                <a:solidFill>
                  <a:schemeClr val="tx1"/>
                </a:solidFill>
                <a:effectLst>
                  <a:outerShdw blurRad="38100" dist="38100" dir="2700000" algn="tl">
                    <a:srgbClr val="000000"/>
                  </a:outerShdw>
                </a:effectLst>
                <a:latin typeface="Garamond" panose="02020404030301010803" pitchFamily="18" charset="0"/>
              </a:defRPr>
            </a:lvl4pPr>
            <a:lvl5pPr marL="2209800" indent="-381000">
              <a:spcBef>
                <a:spcPct val="20000"/>
              </a:spcBef>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Garamond" panose="02020404030301010803" pitchFamily="18" charset="0"/>
              </a:defRPr>
            </a:lvl5pPr>
            <a:lvl6pPr marL="2667000" indent="-38100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Garamond" panose="02020404030301010803" pitchFamily="18" charset="0"/>
              </a:defRPr>
            </a:lvl6pPr>
            <a:lvl7pPr marL="3124200" indent="-38100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Garamond" panose="02020404030301010803" pitchFamily="18" charset="0"/>
              </a:defRPr>
            </a:lvl7pPr>
            <a:lvl8pPr marL="3581400" indent="-38100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Garamond" panose="02020404030301010803" pitchFamily="18" charset="0"/>
              </a:defRPr>
            </a:lvl8pPr>
            <a:lvl9pPr marL="4038600" indent="-38100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Garamond" panose="02020404030301010803" pitchFamily="18" charset="0"/>
              </a:defRPr>
            </a:lvl9pPr>
          </a:lstStyle>
          <a:p>
            <a:pPr eaLnBrk="1" hangingPunct="1"/>
            <a:r>
              <a:rPr lang="en-US" altLang="en-US" sz="2800" dirty="0">
                <a:latin typeface="Tahoma" panose="020B0604030504040204" pitchFamily="34" charset="0"/>
              </a:rPr>
              <a:t>Brain</a:t>
            </a:r>
          </a:p>
          <a:p>
            <a:pPr eaLnBrk="1" hangingPunct="1"/>
            <a:r>
              <a:rPr lang="en-US" altLang="en-US" sz="2800" dirty="0">
                <a:latin typeface="Tahoma" panose="020B0604030504040204" pitchFamily="34" charset="0"/>
              </a:rPr>
              <a:t>A marvelous piece of architecture and design.</a:t>
            </a:r>
          </a:p>
          <a:p>
            <a:pPr eaLnBrk="1" hangingPunct="1"/>
            <a:r>
              <a:rPr lang="en-US" altLang="en-US" sz="2800" dirty="0">
                <a:latin typeface="Tahoma" panose="020B0604030504040204" pitchFamily="34" charset="0"/>
              </a:rPr>
              <a:t>In association with a nervous system, it controls the life patterns, communications, interactions, growth and development of hundreds of billion of life forms.</a:t>
            </a:r>
          </a:p>
          <a:p>
            <a:pPr eaLnBrk="1" hangingPunct="1"/>
            <a:endParaRPr lang="en-US" altLang="en-US" sz="2800" dirty="0">
              <a:latin typeface="Tahoma" panose="020B0604030504040204" pitchFamily="34" charset="0"/>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C677987-AE83-EC0C-86EE-47FB9641C0AD}"/>
              </a:ext>
            </a:extLst>
          </p:cNvPr>
          <p:cNvSpPr>
            <a:spLocks noGrp="1" noChangeArrowheads="1"/>
          </p:cNvSpPr>
          <p:nvPr>
            <p:ph idx="1"/>
          </p:nvPr>
        </p:nvSpPr>
        <p:spPr>
          <a:xfrm>
            <a:off x="2209800" y="990600"/>
            <a:ext cx="7772400" cy="5105400"/>
          </a:xfrm>
        </p:spPr>
        <p:txBody>
          <a:bodyPr>
            <a:normAutofit/>
          </a:bodyPr>
          <a:lstStyle/>
          <a:p>
            <a:r>
              <a:rPr lang="en-US" altLang="en-US" sz="2800">
                <a:latin typeface="Tahoma" panose="020B0604030504040204" pitchFamily="34" charset="0"/>
              </a:rPr>
              <a:t>There are about 10</a:t>
            </a:r>
            <a:r>
              <a:rPr lang="en-US" altLang="en-US" sz="2800" baseline="30000">
                <a:latin typeface="Tahoma" panose="020B0604030504040204" pitchFamily="34" charset="0"/>
              </a:rPr>
              <a:t>10</a:t>
            </a:r>
            <a:r>
              <a:rPr lang="en-US" altLang="en-US" sz="2800">
                <a:latin typeface="Tahoma" panose="020B0604030504040204" pitchFamily="34" charset="0"/>
              </a:rPr>
              <a:t> to 10</a:t>
            </a:r>
            <a:r>
              <a:rPr lang="en-US" altLang="en-US" sz="2800" baseline="30000">
                <a:latin typeface="Tahoma" panose="020B0604030504040204" pitchFamily="34" charset="0"/>
              </a:rPr>
              <a:t>14</a:t>
            </a:r>
            <a:r>
              <a:rPr lang="en-US" altLang="en-US" sz="2800">
                <a:latin typeface="Tahoma" panose="020B0604030504040204" pitchFamily="34" charset="0"/>
              </a:rPr>
              <a:t> nerve cells (called neurons) in an adult human brain. </a:t>
            </a:r>
          </a:p>
          <a:p>
            <a:r>
              <a:rPr lang="en-US" altLang="en-US" sz="2800">
                <a:latin typeface="Tahoma" panose="020B0604030504040204" pitchFamily="34" charset="0"/>
              </a:rPr>
              <a:t>Neurons are highly connected with each other. Each nerve cell is connected to hundreds of thousands of other nerve cells.</a:t>
            </a:r>
          </a:p>
          <a:p>
            <a:r>
              <a:rPr lang="en-US" altLang="en-US" sz="2800">
                <a:latin typeface="Tahoma" panose="020B0604030504040204" pitchFamily="34" charset="0"/>
              </a:rPr>
              <a:t>Passage of information between neurons is slow (in comparison to transistors in an IC). It takes place in the form of electrochemical signals between two neurons in milliseconds.</a:t>
            </a:r>
          </a:p>
          <a:p>
            <a:r>
              <a:rPr lang="en-US" altLang="en-US" sz="2800">
                <a:latin typeface="Tahoma" panose="020B0604030504040204" pitchFamily="34" charset="0"/>
              </a:rPr>
              <a:t>Energy consumption per neuron is low (approximately 10</a:t>
            </a:r>
            <a:r>
              <a:rPr lang="en-US" altLang="en-US" sz="2800" baseline="30000">
                <a:latin typeface="Tahoma" panose="020B0604030504040204" pitchFamily="34" charset="0"/>
              </a:rPr>
              <a:t>-6</a:t>
            </a:r>
            <a:r>
              <a:rPr lang="en-US" altLang="en-US" sz="2800">
                <a:latin typeface="Tahoma" panose="020B0604030504040204" pitchFamily="34" charset="0"/>
              </a:rPr>
              <a:t> Watts).</a:t>
            </a:r>
          </a:p>
        </p:txBody>
      </p:sp>
      <p:sp>
        <p:nvSpPr>
          <p:cNvPr id="22531" name="WordArt 3">
            <a:extLst>
              <a:ext uri="{FF2B5EF4-FFF2-40B4-BE49-F238E27FC236}">
                <a16:creationId xmlns:a16="http://schemas.microsoft.com/office/drawing/2014/main" id="{58417006-8F56-4B86-8F40-4053BF4215AB}"/>
              </a:ext>
            </a:extLst>
          </p:cNvPr>
          <p:cNvSpPr>
            <a:spLocks noChangeArrowheads="1" noChangeShapeType="1" noTextEdit="1"/>
          </p:cNvSpPr>
          <p:nvPr/>
        </p:nvSpPr>
        <p:spPr bwMode="auto">
          <a:xfrm>
            <a:off x="4648200" y="228600"/>
            <a:ext cx="2952750" cy="5715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Some Statistics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animEffect transition="in" filter="blinds(horizontal)">
                                      <p:cBhvr>
                                        <p:cTn id="7" dur="500"/>
                                        <p:tgtEl>
                                          <p:spTgt spid="225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2530">
                                            <p:txEl>
                                              <p:pRg st="0" end="0"/>
                                            </p:txEl>
                                          </p:spTgt>
                                        </p:tgtEl>
                                        <p:attrNameLst>
                                          <p:attrName>style.visibility</p:attrName>
                                        </p:attrNameLst>
                                      </p:cBhvr>
                                      <p:to>
                                        <p:strVal val="visible"/>
                                      </p:to>
                                    </p:set>
                                    <p:animEffect transition="in" filter="dissolve">
                                      <p:cBhvr>
                                        <p:cTn id="12" dur="500"/>
                                        <p:tgtEl>
                                          <p:spTgt spid="2253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2530">
                                            <p:txEl>
                                              <p:pRg st="1" end="1"/>
                                            </p:txEl>
                                          </p:spTgt>
                                        </p:tgtEl>
                                        <p:attrNameLst>
                                          <p:attrName>style.visibility</p:attrName>
                                        </p:attrNameLst>
                                      </p:cBhvr>
                                      <p:to>
                                        <p:strVal val="visible"/>
                                      </p:to>
                                    </p:set>
                                    <p:animEffect transition="in" filter="dissolve">
                                      <p:cBhvr>
                                        <p:cTn id="17" dur="500"/>
                                        <p:tgtEl>
                                          <p:spTgt spid="22530">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2530">
                                            <p:txEl>
                                              <p:pRg st="2" end="2"/>
                                            </p:txEl>
                                          </p:spTgt>
                                        </p:tgtEl>
                                        <p:attrNameLst>
                                          <p:attrName>style.visibility</p:attrName>
                                        </p:attrNameLst>
                                      </p:cBhvr>
                                      <p:to>
                                        <p:strVal val="visible"/>
                                      </p:to>
                                    </p:set>
                                    <p:animEffect transition="in" filter="dissolve">
                                      <p:cBhvr>
                                        <p:cTn id="22" dur="500"/>
                                        <p:tgtEl>
                                          <p:spTgt spid="22530">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22530">
                                            <p:txEl>
                                              <p:pRg st="3" end="3"/>
                                            </p:txEl>
                                          </p:spTgt>
                                        </p:tgtEl>
                                        <p:attrNameLst>
                                          <p:attrName>style.visibility</p:attrName>
                                        </p:attrNameLst>
                                      </p:cBhvr>
                                      <p:to>
                                        <p:strVal val="visible"/>
                                      </p:to>
                                    </p:set>
                                    <p:animEffect transition="in" filter="dissolve">
                                      <p:cBhvr>
                                        <p:cTn id="27" dur="500"/>
                                        <p:tgtEl>
                                          <p:spTgt spid="225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8500BD30-B03E-F4C7-BC89-A6587F3D71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76400" y="1681162"/>
            <a:ext cx="4267200" cy="3867150"/>
          </a:xfrm>
          <a:noFill/>
          <a:ln/>
        </p:spPr>
      </p:pic>
      <p:sp>
        <p:nvSpPr>
          <p:cNvPr id="23555" name="WordArt 3">
            <a:extLst>
              <a:ext uri="{FF2B5EF4-FFF2-40B4-BE49-F238E27FC236}">
                <a16:creationId xmlns:a16="http://schemas.microsoft.com/office/drawing/2014/main" id="{E91223F1-8519-3F9E-36A6-10E850767398}"/>
              </a:ext>
            </a:extLst>
          </p:cNvPr>
          <p:cNvSpPr>
            <a:spLocks noChangeArrowheads="1" noChangeShapeType="1" noTextEdit="1"/>
          </p:cNvSpPr>
          <p:nvPr/>
        </p:nvSpPr>
        <p:spPr bwMode="auto">
          <a:xfrm>
            <a:off x="1981200" y="304800"/>
            <a:ext cx="5181600" cy="9906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dirty="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How do the actual </a:t>
            </a:r>
          </a:p>
          <a:p>
            <a:pPr algn="ctr"/>
            <a:r>
              <a:rPr lang="en-US" sz="3600" kern="10" dirty="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neurons look like?</a:t>
            </a:r>
          </a:p>
        </p:txBody>
      </p:sp>
      <p:sp>
        <p:nvSpPr>
          <p:cNvPr id="23556" name="Rectangle 4">
            <a:extLst>
              <a:ext uri="{FF2B5EF4-FFF2-40B4-BE49-F238E27FC236}">
                <a16:creationId xmlns:a16="http://schemas.microsoft.com/office/drawing/2014/main" id="{A8E2A777-EB1B-16DB-342B-E1FF710E843C}"/>
              </a:ext>
            </a:extLst>
          </p:cNvPr>
          <p:cNvSpPr>
            <a:spLocks noChangeArrowheads="1"/>
          </p:cNvSpPr>
          <p:nvPr/>
        </p:nvSpPr>
        <p:spPr bwMode="auto">
          <a:xfrm>
            <a:off x="6324600" y="1300162"/>
            <a:ext cx="5181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dirty="0">
                <a:latin typeface="Tahoma" panose="020B0604030504040204" pitchFamily="34" charset="0"/>
              </a:rPr>
              <a:t>Look more like some </a:t>
            </a:r>
          </a:p>
          <a:p>
            <a:r>
              <a:rPr lang="en-US" altLang="en-US" sz="2400" dirty="0">
                <a:latin typeface="Tahoma" panose="020B0604030504040204" pitchFamily="34" charset="0"/>
              </a:rPr>
              <a:t>blobs of ink… aren’t they!</a:t>
            </a:r>
          </a:p>
          <a:p>
            <a:endParaRPr lang="en-US" altLang="en-US" sz="2400" dirty="0">
              <a:latin typeface="Tahoma" panose="020B0604030504040204" pitchFamily="34" charset="0"/>
            </a:endParaRPr>
          </a:p>
          <a:p>
            <a:r>
              <a:rPr lang="en-US" altLang="en-US" sz="2400" dirty="0">
                <a:latin typeface="Tahoma" panose="020B0604030504040204" pitchFamily="34" charset="0"/>
              </a:rPr>
              <a:t>Taking a more closer look </a:t>
            </a:r>
          </a:p>
          <a:p>
            <a:r>
              <a:rPr lang="en-US" altLang="en-US" sz="2400" dirty="0">
                <a:latin typeface="Tahoma" panose="020B0604030504040204" pitchFamily="34" charset="0"/>
              </a:rPr>
              <a:t>reveals that there is a</a:t>
            </a:r>
          </a:p>
          <a:p>
            <a:r>
              <a:rPr lang="en-US" altLang="en-US" sz="2400" dirty="0">
                <a:latin typeface="Tahoma" panose="020B0604030504040204" pitchFamily="34" charset="0"/>
              </a:rPr>
              <a:t>large collection of different</a:t>
            </a:r>
          </a:p>
          <a:p>
            <a:r>
              <a:rPr lang="en-US" altLang="en-US" sz="2400" dirty="0">
                <a:latin typeface="Tahoma" panose="020B0604030504040204" pitchFamily="34" charset="0"/>
              </a:rPr>
              <a:t>molecules, working together</a:t>
            </a:r>
          </a:p>
          <a:p>
            <a:r>
              <a:rPr lang="en-US" altLang="en-US" sz="2400" dirty="0">
                <a:latin typeface="Tahoma" panose="020B0604030504040204" pitchFamily="34" charset="0"/>
              </a:rPr>
              <a:t>coherently, in an organized</a:t>
            </a:r>
          </a:p>
          <a:p>
            <a:r>
              <a:rPr lang="en-US" altLang="en-US" sz="2400" dirty="0">
                <a:latin typeface="Tahoma" panose="020B0604030504040204" pitchFamily="34" charset="0"/>
              </a:rPr>
              <a:t>manner.</a:t>
            </a:r>
          </a:p>
          <a:p>
            <a:endParaRPr lang="en-US" altLang="en-US" sz="2400" dirty="0">
              <a:latin typeface="Tahoma" panose="020B0604030504040204" pitchFamily="34" charset="0"/>
            </a:endParaRPr>
          </a:p>
          <a:p>
            <a:r>
              <a:rPr lang="en-US" altLang="en-US" sz="2400" dirty="0">
                <a:latin typeface="Tahoma" panose="020B0604030504040204" pitchFamily="34" charset="0"/>
              </a:rPr>
              <a:t>Put together, they form the </a:t>
            </a:r>
          </a:p>
          <a:p>
            <a:r>
              <a:rPr lang="en-US" altLang="en-US" sz="2400" dirty="0">
                <a:latin typeface="Tahoma" panose="020B0604030504040204" pitchFamily="34" charset="0"/>
              </a:rPr>
              <a:t>best information processing </a:t>
            </a:r>
          </a:p>
          <a:p>
            <a:r>
              <a:rPr lang="en-US" altLang="en-US" sz="2400" dirty="0">
                <a:latin typeface="Tahoma" panose="020B0604030504040204" pitchFamily="34" charset="0"/>
              </a:rPr>
              <a:t>system in the known universe.</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grpSp>
        <p:nvGrpSpPr>
          <p:cNvPr id="24578" name="Group 2">
            <a:extLst>
              <a:ext uri="{FF2B5EF4-FFF2-40B4-BE49-F238E27FC236}">
                <a16:creationId xmlns:a16="http://schemas.microsoft.com/office/drawing/2014/main" id="{4FF2772C-3809-4BD0-5070-742FC1ED4FD7}"/>
              </a:ext>
            </a:extLst>
          </p:cNvPr>
          <p:cNvGrpSpPr>
            <a:grpSpLocks/>
          </p:cNvGrpSpPr>
          <p:nvPr/>
        </p:nvGrpSpPr>
        <p:grpSpPr bwMode="auto">
          <a:xfrm>
            <a:off x="2057400" y="1981200"/>
            <a:ext cx="6553200" cy="3975100"/>
            <a:chOff x="768" y="1488"/>
            <a:chExt cx="4128" cy="2504"/>
          </a:xfrm>
        </p:grpSpPr>
        <p:sp>
          <p:nvSpPr>
            <p:cNvPr id="24579" name="Freeform 3">
              <a:extLst>
                <a:ext uri="{FF2B5EF4-FFF2-40B4-BE49-F238E27FC236}">
                  <a16:creationId xmlns:a16="http://schemas.microsoft.com/office/drawing/2014/main" id="{AFF08C76-493B-ADA7-D6DF-05AC46E84EA3}"/>
                </a:ext>
              </a:extLst>
            </p:cNvPr>
            <p:cNvSpPr>
              <a:spLocks/>
            </p:cNvSpPr>
            <p:nvPr/>
          </p:nvSpPr>
          <p:spPr bwMode="auto">
            <a:xfrm>
              <a:off x="768" y="1488"/>
              <a:ext cx="4128" cy="2504"/>
            </a:xfrm>
            <a:custGeom>
              <a:avLst/>
              <a:gdLst>
                <a:gd name="T0" fmla="*/ 1944 w 3816"/>
                <a:gd name="T1" fmla="*/ 1600 h 2280"/>
                <a:gd name="T2" fmla="*/ 1944 w 3816"/>
                <a:gd name="T3" fmla="*/ 2224 h 2280"/>
                <a:gd name="T4" fmla="*/ 2040 w 3816"/>
                <a:gd name="T5" fmla="*/ 1648 h 2280"/>
                <a:gd name="T6" fmla="*/ 2568 w 3816"/>
                <a:gd name="T7" fmla="*/ 1264 h 2280"/>
                <a:gd name="T8" fmla="*/ 2856 w 3816"/>
                <a:gd name="T9" fmla="*/ 1840 h 2280"/>
                <a:gd name="T10" fmla="*/ 2664 w 3816"/>
                <a:gd name="T11" fmla="*/ 1120 h 2280"/>
                <a:gd name="T12" fmla="*/ 2904 w 3816"/>
                <a:gd name="T13" fmla="*/ 1216 h 2280"/>
                <a:gd name="T14" fmla="*/ 3048 w 3816"/>
                <a:gd name="T15" fmla="*/ 880 h 2280"/>
                <a:gd name="T16" fmla="*/ 3816 w 3816"/>
                <a:gd name="T17" fmla="*/ 1264 h 2280"/>
                <a:gd name="T18" fmla="*/ 3096 w 3816"/>
                <a:gd name="T19" fmla="*/ 784 h 2280"/>
                <a:gd name="T20" fmla="*/ 3048 w 3816"/>
                <a:gd name="T21" fmla="*/ 448 h 2280"/>
                <a:gd name="T22" fmla="*/ 3480 w 3816"/>
                <a:gd name="T23" fmla="*/ 592 h 2280"/>
                <a:gd name="T24" fmla="*/ 3432 w 3816"/>
                <a:gd name="T25" fmla="*/ 352 h 2280"/>
                <a:gd name="T26" fmla="*/ 3528 w 3816"/>
                <a:gd name="T27" fmla="*/ 304 h 2280"/>
                <a:gd name="T28" fmla="*/ 2760 w 3816"/>
                <a:gd name="T29" fmla="*/ 448 h 2280"/>
                <a:gd name="T30" fmla="*/ 2712 w 3816"/>
                <a:gd name="T31" fmla="*/ 16 h 2280"/>
                <a:gd name="T32" fmla="*/ 2520 w 3816"/>
                <a:gd name="T33" fmla="*/ 352 h 2280"/>
                <a:gd name="T34" fmla="*/ 2088 w 3816"/>
                <a:gd name="T35" fmla="*/ 304 h 2280"/>
                <a:gd name="T36" fmla="*/ 312 w 3816"/>
                <a:gd name="T37" fmla="*/ 544 h 2280"/>
                <a:gd name="T38" fmla="*/ 120 w 3816"/>
                <a:gd name="T39" fmla="*/ 496 h 2280"/>
                <a:gd name="T40" fmla="*/ 72 w 3816"/>
                <a:gd name="T41" fmla="*/ 592 h 2280"/>
                <a:gd name="T42" fmla="*/ 24 w 3816"/>
                <a:gd name="T43" fmla="*/ 640 h 2280"/>
                <a:gd name="T44" fmla="*/ 120 w 3816"/>
                <a:gd name="T45" fmla="*/ 640 h 2280"/>
                <a:gd name="T46" fmla="*/ 168 w 3816"/>
                <a:gd name="T47" fmla="*/ 736 h 2280"/>
                <a:gd name="T48" fmla="*/ 216 w 3816"/>
                <a:gd name="T49" fmla="*/ 640 h 2280"/>
                <a:gd name="T50" fmla="*/ 1320 w 3816"/>
                <a:gd name="T51" fmla="*/ 352 h 2280"/>
                <a:gd name="T52" fmla="*/ 2088 w 3816"/>
                <a:gd name="T53" fmla="*/ 352 h 2280"/>
                <a:gd name="T54" fmla="*/ 2040 w 3816"/>
                <a:gd name="T55" fmla="*/ 640 h 2280"/>
                <a:gd name="T56" fmla="*/ 1272 w 3816"/>
                <a:gd name="T57" fmla="*/ 688 h 2280"/>
                <a:gd name="T58" fmla="*/ 1800 w 3816"/>
                <a:gd name="T59" fmla="*/ 736 h 2280"/>
                <a:gd name="T60" fmla="*/ 1272 w 3816"/>
                <a:gd name="T61" fmla="*/ 880 h 2280"/>
                <a:gd name="T62" fmla="*/ 2088 w 3816"/>
                <a:gd name="T63" fmla="*/ 880 h 2280"/>
                <a:gd name="T64" fmla="*/ 1272 w 3816"/>
                <a:gd name="T65" fmla="*/ 1168 h 2280"/>
                <a:gd name="T66" fmla="*/ 1272 w 3816"/>
                <a:gd name="T67" fmla="*/ 1264 h 2280"/>
                <a:gd name="T68" fmla="*/ 1608 w 3816"/>
                <a:gd name="T69" fmla="*/ 1024 h 2280"/>
                <a:gd name="T70" fmla="*/ 2232 w 3816"/>
                <a:gd name="T71" fmla="*/ 1216 h 2280"/>
                <a:gd name="T72" fmla="*/ 1992 w 3816"/>
                <a:gd name="T73" fmla="*/ 1504 h 2280"/>
                <a:gd name="T74" fmla="*/ 1704 w 3816"/>
                <a:gd name="T75" fmla="*/ 1552 h 2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16" h="2280">
                  <a:moveTo>
                    <a:pt x="1416" y="1696"/>
                  </a:moveTo>
                  <a:cubicBezTo>
                    <a:pt x="1456" y="1704"/>
                    <a:pt x="1856" y="1520"/>
                    <a:pt x="1944" y="1600"/>
                  </a:cubicBezTo>
                  <a:cubicBezTo>
                    <a:pt x="2032" y="1680"/>
                    <a:pt x="1944" y="2072"/>
                    <a:pt x="1944" y="2176"/>
                  </a:cubicBezTo>
                  <a:cubicBezTo>
                    <a:pt x="1944" y="2280"/>
                    <a:pt x="1936" y="2224"/>
                    <a:pt x="1944" y="2224"/>
                  </a:cubicBezTo>
                  <a:cubicBezTo>
                    <a:pt x="1952" y="2224"/>
                    <a:pt x="1976" y="2272"/>
                    <a:pt x="1992" y="2176"/>
                  </a:cubicBezTo>
                  <a:cubicBezTo>
                    <a:pt x="2008" y="2080"/>
                    <a:pt x="2000" y="1784"/>
                    <a:pt x="2040" y="1648"/>
                  </a:cubicBezTo>
                  <a:cubicBezTo>
                    <a:pt x="2080" y="1512"/>
                    <a:pt x="2144" y="1424"/>
                    <a:pt x="2232" y="1360"/>
                  </a:cubicBezTo>
                  <a:cubicBezTo>
                    <a:pt x="2320" y="1296"/>
                    <a:pt x="2488" y="1216"/>
                    <a:pt x="2568" y="1264"/>
                  </a:cubicBezTo>
                  <a:cubicBezTo>
                    <a:pt x="2648" y="1312"/>
                    <a:pt x="2664" y="1552"/>
                    <a:pt x="2712" y="1648"/>
                  </a:cubicBezTo>
                  <a:cubicBezTo>
                    <a:pt x="2760" y="1744"/>
                    <a:pt x="2856" y="1864"/>
                    <a:pt x="2856" y="1840"/>
                  </a:cubicBezTo>
                  <a:cubicBezTo>
                    <a:pt x="2856" y="1816"/>
                    <a:pt x="2744" y="1624"/>
                    <a:pt x="2712" y="1504"/>
                  </a:cubicBezTo>
                  <a:cubicBezTo>
                    <a:pt x="2680" y="1384"/>
                    <a:pt x="2648" y="1200"/>
                    <a:pt x="2664" y="1120"/>
                  </a:cubicBezTo>
                  <a:cubicBezTo>
                    <a:pt x="2680" y="1040"/>
                    <a:pt x="2768" y="1008"/>
                    <a:pt x="2808" y="1024"/>
                  </a:cubicBezTo>
                  <a:cubicBezTo>
                    <a:pt x="2848" y="1040"/>
                    <a:pt x="2888" y="1248"/>
                    <a:pt x="2904" y="1216"/>
                  </a:cubicBezTo>
                  <a:cubicBezTo>
                    <a:pt x="2920" y="1184"/>
                    <a:pt x="2880" y="888"/>
                    <a:pt x="2904" y="832"/>
                  </a:cubicBezTo>
                  <a:cubicBezTo>
                    <a:pt x="2928" y="776"/>
                    <a:pt x="2936" y="848"/>
                    <a:pt x="3048" y="880"/>
                  </a:cubicBezTo>
                  <a:cubicBezTo>
                    <a:pt x="3160" y="912"/>
                    <a:pt x="3448" y="960"/>
                    <a:pt x="3576" y="1024"/>
                  </a:cubicBezTo>
                  <a:cubicBezTo>
                    <a:pt x="3704" y="1088"/>
                    <a:pt x="3816" y="1280"/>
                    <a:pt x="3816" y="1264"/>
                  </a:cubicBezTo>
                  <a:cubicBezTo>
                    <a:pt x="3816" y="1248"/>
                    <a:pt x="3696" y="1008"/>
                    <a:pt x="3576" y="928"/>
                  </a:cubicBezTo>
                  <a:cubicBezTo>
                    <a:pt x="3456" y="848"/>
                    <a:pt x="3224" y="848"/>
                    <a:pt x="3096" y="784"/>
                  </a:cubicBezTo>
                  <a:cubicBezTo>
                    <a:pt x="2968" y="720"/>
                    <a:pt x="2816" y="600"/>
                    <a:pt x="2808" y="544"/>
                  </a:cubicBezTo>
                  <a:cubicBezTo>
                    <a:pt x="2800" y="488"/>
                    <a:pt x="2960" y="464"/>
                    <a:pt x="3048" y="448"/>
                  </a:cubicBezTo>
                  <a:cubicBezTo>
                    <a:pt x="3136" y="432"/>
                    <a:pt x="3264" y="424"/>
                    <a:pt x="3336" y="448"/>
                  </a:cubicBezTo>
                  <a:cubicBezTo>
                    <a:pt x="3408" y="472"/>
                    <a:pt x="3472" y="600"/>
                    <a:pt x="3480" y="592"/>
                  </a:cubicBezTo>
                  <a:cubicBezTo>
                    <a:pt x="3488" y="584"/>
                    <a:pt x="3392" y="440"/>
                    <a:pt x="3384" y="400"/>
                  </a:cubicBezTo>
                  <a:cubicBezTo>
                    <a:pt x="3376" y="360"/>
                    <a:pt x="3376" y="368"/>
                    <a:pt x="3432" y="352"/>
                  </a:cubicBezTo>
                  <a:cubicBezTo>
                    <a:pt x="3488" y="336"/>
                    <a:pt x="3704" y="312"/>
                    <a:pt x="3720" y="304"/>
                  </a:cubicBezTo>
                  <a:cubicBezTo>
                    <a:pt x="3736" y="296"/>
                    <a:pt x="3600" y="296"/>
                    <a:pt x="3528" y="304"/>
                  </a:cubicBezTo>
                  <a:cubicBezTo>
                    <a:pt x="3456" y="312"/>
                    <a:pt x="3416" y="328"/>
                    <a:pt x="3288" y="352"/>
                  </a:cubicBezTo>
                  <a:cubicBezTo>
                    <a:pt x="3160" y="376"/>
                    <a:pt x="2880" y="456"/>
                    <a:pt x="2760" y="448"/>
                  </a:cubicBezTo>
                  <a:cubicBezTo>
                    <a:pt x="2640" y="440"/>
                    <a:pt x="2576" y="376"/>
                    <a:pt x="2568" y="304"/>
                  </a:cubicBezTo>
                  <a:cubicBezTo>
                    <a:pt x="2560" y="232"/>
                    <a:pt x="2712" y="32"/>
                    <a:pt x="2712" y="16"/>
                  </a:cubicBezTo>
                  <a:cubicBezTo>
                    <a:pt x="2712" y="0"/>
                    <a:pt x="2600" y="152"/>
                    <a:pt x="2568" y="208"/>
                  </a:cubicBezTo>
                  <a:cubicBezTo>
                    <a:pt x="2536" y="264"/>
                    <a:pt x="2560" y="312"/>
                    <a:pt x="2520" y="352"/>
                  </a:cubicBezTo>
                  <a:cubicBezTo>
                    <a:pt x="2480" y="392"/>
                    <a:pt x="2400" y="456"/>
                    <a:pt x="2328" y="448"/>
                  </a:cubicBezTo>
                  <a:cubicBezTo>
                    <a:pt x="2256" y="440"/>
                    <a:pt x="2216" y="336"/>
                    <a:pt x="2088" y="304"/>
                  </a:cubicBezTo>
                  <a:cubicBezTo>
                    <a:pt x="1960" y="272"/>
                    <a:pt x="1856" y="216"/>
                    <a:pt x="1560" y="256"/>
                  </a:cubicBezTo>
                  <a:cubicBezTo>
                    <a:pt x="1264" y="296"/>
                    <a:pt x="552" y="496"/>
                    <a:pt x="312" y="544"/>
                  </a:cubicBezTo>
                  <a:cubicBezTo>
                    <a:pt x="72" y="592"/>
                    <a:pt x="152" y="552"/>
                    <a:pt x="120" y="544"/>
                  </a:cubicBezTo>
                  <a:cubicBezTo>
                    <a:pt x="88" y="536"/>
                    <a:pt x="128" y="504"/>
                    <a:pt x="120" y="496"/>
                  </a:cubicBezTo>
                  <a:cubicBezTo>
                    <a:pt x="112" y="488"/>
                    <a:pt x="80" y="480"/>
                    <a:pt x="72" y="496"/>
                  </a:cubicBezTo>
                  <a:cubicBezTo>
                    <a:pt x="64" y="512"/>
                    <a:pt x="56" y="576"/>
                    <a:pt x="72" y="592"/>
                  </a:cubicBezTo>
                  <a:cubicBezTo>
                    <a:pt x="88" y="608"/>
                    <a:pt x="176" y="584"/>
                    <a:pt x="168" y="592"/>
                  </a:cubicBezTo>
                  <a:cubicBezTo>
                    <a:pt x="160" y="600"/>
                    <a:pt x="48" y="624"/>
                    <a:pt x="24" y="640"/>
                  </a:cubicBezTo>
                  <a:cubicBezTo>
                    <a:pt x="0" y="656"/>
                    <a:pt x="8" y="688"/>
                    <a:pt x="24" y="688"/>
                  </a:cubicBezTo>
                  <a:cubicBezTo>
                    <a:pt x="40" y="688"/>
                    <a:pt x="96" y="648"/>
                    <a:pt x="120" y="640"/>
                  </a:cubicBezTo>
                  <a:cubicBezTo>
                    <a:pt x="144" y="632"/>
                    <a:pt x="160" y="624"/>
                    <a:pt x="168" y="640"/>
                  </a:cubicBezTo>
                  <a:cubicBezTo>
                    <a:pt x="176" y="656"/>
                    <a:pt x="160" y="720"/>
                    <a:pt x="168" y="736"/>
                  </a:cubicBezTo>
                  <a:cubicBezTo>
                    <a:pt x="176" y="752"/>
                    <a:pt x="208" y="752"/>
                    <a:pt x="216" y="736"/>
                  </a:cubicBezTo>
                  <a:cubicBezTo>
                    <a:pt x="224" y="720"/>
                    <a:pt x="200" y="664"/>
                    <a:pt x="216" y="640"/>
                  </a:cubicBezTo>
                  <a:cubicBezTo>
                    <a:pt x="232" y="616"/>
                    <a:pt x="128" y="640"/>
                    <a:pt x="312" y="592"/>
                  </a:cubicBezTo>
                  <a:cubicBezTo>
                    <a:pt x="496" y="544"/>
                    <a:pt x="1080" y="400"/>
                    <a:pt x="1320" y="352"/>
                  </a:cubicBezTo>
                  <a:cubicBezTo>
                    <a:pt x="1560" y="304"/>
                    <a:pt x="1624" y="304"/>
                    <a:pt x="1752" y="304"/>
                  </a:cubicBezTo>
                  <a:cubicBezTo>
                    <a:pt x="1880" y="304"/>
                    <a:pt x="2008" y="320"/>
                    <a:pt x="2088" y="352"/>
                  </a:cubicBezTo>
                  <a:cubicBezTo>
                    <a:pt x="2168" y="384"/>
                    <a:pt x="2240" y="448"/>
                    <a:pt x="2232" y="496"/>
                  </a:cubicBezTo>
                  <a:cubicBezTo>
                    <a:pt x="2224" y="544"/>
                    <a:pt x="2176" y="608"/>
                    <a:pt x="2040" y="640"/>
                  </a:cubicBezTo>
                  <a:cubicBezTo>
                    <a:pt x="1904" y="672"/>
                    <a:pt x="1544" y="680"/>
                    <a:pt x="1416" y="688"/>
                  </a:cubicBezTo>
                  <a:cubicBezTo>
                    <a:pt x="1288" y="696"/>
                    <a:pt x="1216" y="688"/>
                    <a:pt x="1272" y="688"/>
                  </a:cubicBezTo>
                  <a:cubicBezTo>
                    <a:pt x="1328" y="688"/>
                    <a:pt x="1664" y="680"/>
                    <a:pt x="1752" y="688"/>
                  </a:cubicBezTo>
                  <a:cubicBezTo>
                    <a:pt x="1840" y="696"/>
                    <a:pt x="1864" y="712"/>
                    <a:pt x="1800" y="736"/>
                  </a:cubicBezTo>
                  <a:cubicBezTo>
                    <a:pt x="1736" y="760"/>
                    <a:pt x="1456" y="808"/>
                    <a:pt x="1368" y="832"/>
                  </a:cubicBezTo>
                  <a:cubicBezTo>
                    <a:pt x="1280" y="856"/>
                    <a:pt x="1168" y="896"/>
                    <a:pt x="1272" y="880"/>
                  </a:cubicBezTo>
                  <a:cubicBezTo>
                    <a:pt x="1376" y="864"/>
                    <a:pt x="1856" y="736"/>
                    <a:pt x="1992" y="736"/>
                  </a:cubicBezTo>
                  <a:cubicBezTo>
                    <a:pt x="2128" y="736"/>
                    <a:pt x="2152" y="840"/>
                    <a:pt x="2088" y="880"/>
                  </a:cubicBezTo>
                  <a:cubicBezTo>
                    <a:pt x="2024" y="920"/>
                    <a:pt x="1744" y="928"/>
                    <a:pt x="1608" y="976"/>
                  </a:cubicBezTo>
                  <a:cubicBezTo>
                    <a:pt x="1472" y="1024"/>
                    <a:pt x="1336" y="1096"/>
                    <a:pt x="1272" y="1168"/>
                  </a:cubicBezTo>
                  <a:cubicBezTo>
                    <a:pt x="1208" y="1240"/>
                    <a:pt x="1224" y="1392"/>
                    <a:pt x="1224" y="1408"/>
                  </a:cubicBezTo>
                  <a:cubicBezTo>
                    <a:pt x="1224" y="1424"/>
                    <a:pt x="1256" y="1304"/>
                    <a:pt x="1272" y="1264"/>
                  </a:cubicBezTo>
                  <a:cubicBezTo>
                    <a:pt x="1288" y="1224"/>
                    <a:pt x="1264" y="1208"/>
                    <a:pt x="1320" y="1168"/>
                  </a:cubicBezTo>
                  <a:cubicBezTo>
                    <a:pt x="1376" y="1128"/>
                    <a:pt x="1488" y="1056"/>
                    <a:pt x="1608" y="1024"/>
                  </a:cubicBezTo>
                  <a:cubicBezTo>
                    <a:pt x="1728" y="992"/>
                    <a:pt x="1936" y="944"/>
                    <a:pt x="2040" y="976"/>
                  </a:cubicBezTo>
                  <a:cubicBezTo>
                    <a:pt x="2144" y="1008"/>
                    <a:pt x="2216" y="1152"/>
                    <a:pt x="2232" y="1216"/>
                  </a:cubicBezTo>
                  <a:cubicBezTo>
                    <a:pt x="2248" y="1280"/>
                    <a:pt x="2176" y="1312"/>
                    <a:pt x="2136" y="1360"/>
                  </a:cubicBezTo>
                  <a:cubicBezTo>
                    <a:pt x="2096" y="1408"/>
                    <a:pt x="2040" y="1480"/>
                    <a:pt x="1992" y="1504"/>
                  </a:cubicBezTo>
                  <a:cubicBezTo>
                    <a:pt x="1944" y="1528"/>
                    <a:pt x="1896" y="1496"/>
                    <a:pt x="1848" y="1504"/>
                  </a:cubicBezTo>
                  <a:cubicBezTo>
                    <a:pt x="1800" y="1512"/>
                    <a:pt x="1776" y="1520"/>
                    <a:pt x="1704" y="1552"/>
                  </a:cubicBezTo>
                  <a:cubicBezTo>
                    <a:pt x="1632" y="1584"/>
                    <a:pt x="1376" y="1688"/>
                    <a:pt x="1416" y="1696"/>
                  </a:cubicBezTo>
                  <a:close/>
                </a:path>
              </a:pathLst>
            </a:custGeom>
            <a:solidFill>
              <a:srgbClr val="666699"/>
            </a:solidFill>
            <a:ln w="2857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80" name="Oval 4">
              <a:extLst>
                <a:ext uri="{FF2B5EF4-FFF2-40B4-BE49-F238E27FC236}">
                  <a16:creationId xmlns:a16="http://schemas.microsoft.com/office/drawing/2014/main" id="{E925AA08-E40C-34AB-1B3A-AB255A532352}"/>
                </a:ext>
              </a:extLst>
            </p:cNvPr>
            <p:cNvSpPr>
              <a:spLocks noChangeArrowheads="1"/>
            </p:cNvSpPr>
            <p:nvPr/>
          </p:nvSpPr>
          <p:spPr bwMode="auto">
            <a:xfrm>
              <a:off x="3360" y="2256"/>
              <a:ext cx="240" cy="144"/>
            </a:xfrm>
            <a:prstGeom prst="ellipse">
              <a:avLst/>
            </a:prstGeom>
            <a:solidFill>
              <a:schemeClr val="bg2"/>
            </a:solidFill>
            <a:ln w="9525"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4581" name="AutoShape 5">
            <a:extLst>
              <a:ext uri="{FF2B5EF4-FFF2-40B4-BE49-F238E27FC236}">
                <a16:creationId xmlns:a16="http://schemas.microsoft.com/office/drawing/2014/main" id="{6E58FD09-65F7-D195-7BB7-FB7BCA812AC8}"/>
              </a:ext>
            </a:extLst>
          </p:cNvPr>
          <p:cNvSpPr>
            <a:spLocks noChangeArrowheads="1"/>
          </p:cNvSpPr>
          <p:nvPr/>
        </p:nvSpPr>
        <p:spPr bwMode="auto">
          <a:xfrm>
            <a:off x="7391400" y="4419600"/>
            <a:ext cx="1447800" cy="457200"/>
          </a:xfrm>
          <a:prstGeom prst="roundRect">
            <a:avLst>
              <a:gd name="adj" fmla="val 16667"/>
            </a:avLst>
          </a:prstGeom>
          <a:solidFill>
            <a:srgbClr val="FFCC6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chemeClr val="bg2"/>
                </a:solidFill>
                <a:latin typeface="Arial Black" panose="020B0604020202020204" pitchFamily="34" charset="0"/>
              </a:rPr>
              <a:t>Cell Body</a:t>
            </a:r>
          </a:p>
        </p:txBody>
      </p:sp>
      <p:sp>
        <p:nvSpPr>
          <p:cNvPr id="24582" name="AutoShape 6">
            <a:extLst>
              <a:ext uri="{FF2B5EF4-FFF2-40B4-BE49-F238E27FC236}">
                <a16:creationId xmlns:a16="http://schemas.microsoft.com/office/drawing/2014/main" id="{95C0DD63-2815-B61B-640F-786B62783404}"/>
              </a:ext>
            </a:extLst>
          </p:cNvPr>
          <p:cNvSpPr>
            <a:spLocks noChangeArrowheads="1"/>
          </p:cNvSpPr>
          <p:nvPr/>
        </p:nvSpPr>
        <p:spPr bwMode="auto">
          <a:xfrm>
            <a:off x="3124200" y="1828800"/>
            <a:ext cx="1219200" cy="457200"/>
          </a:xfrm>
          <a:prstGeom prst="roundRect">
            <a:avLst>
              <a:gd name="adj" fmla="val 16667"/>
            </a:avLst>
          </a:prstGeom>
          <a:solidFill>
            <a:srgbClr val="FFCC6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chemeClr val="bg2"/>
                </a:solidFill>
                <a:latin typeface="Arial Black" panose="020B0604020202020204" pitchFamily="34" charset="0"/>
              </a:rPr>
              <a:t>Axon</a:t>
            </a:r>
          </a:p>
        </p:txBody>
      </p:sp>
      <p:sp>
        <p:nvSpPr>
          <p:cNvPr id="24583" name="AutoShape 7">
            <a:extLst>
              <a:ext uri="{FF2B5EF4-FFF2-40B4-BE49-F238E27FC236}">
                <a16:creationId xmlns:a16="http://schemas.microsoft.com/office/drawing/2014/main" id="{4FEAE7DF-7B77-4B80-D1B6-E0E175E6FAC0}"/>
              </a:ext>
            </a:extLst>
          </p:cNvPr>
          <p:cNvSpPr>
            <a:spLocks noChangeArrowheads="1"/>
          </p:cNvSpPr>
          <p:nvPr/>
        </p:nvSpPr>
        <p:spPr bwMode="auto">
          <a:xfrm>
            <a:off x="6019800" y="5638800"/>
            <a:ext cx="1447800" cy="457200"/>
          </a:xfrm>
          <a:prstGeom prst="roundRect">
            <a:avLst>
              <a:gd name="adj" fmla="val 16667"/>
            </a:avLst>
          </a:prstGeom>
          <a:solidFill>
            <a:srgbClr val="FFCC6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chemeClr val="bg2"/>
                </a:solidFill>
                <a:latin typeface="Arial Black" panose="020B0604020202020204" pitchFamily="34" charset="0"/>
              </a:rPr>
              <a:t>Dendrites</a:t>
            </a:r>
          </a:p>
        </p:txBody>
      </p:sp>
      <p:sp>
        <p:nvSpPr>
          <p:cNvPr id="24584" name="AutoShape 8">
            <a:extLst>
              <a:ext uri="{FF2B5EF4-FFF2-40B4-BE49-F238E27FC236}">
                <a16:creationId xmlns:a16="http://schemas.microsoft.com/office/drawing/2014/main" id="{F4DD156B-88C7-D14C-8C0F-DA36B0E5EE6D}"/>
              </a:ext>
            </a:extLst>
          </p:cNvPr>
          <p:cNvSpPr>
            <a:spLocks noChangeArrowheads="1"/>
          </p:cNvSpPr>
          <p:nvPr/>
        </p:nvSpPr>
        <p:spPr bwMode="auto">
          <a:xfrm>
            <a:off x="5181600" y="1447800"/>
            <a:ext cx="1219200" cy="457200"/>
          </a:xfrm>
          <a:prstGeom prst="roundRect">
            <a:avLst>
              <a:gd name="adj" fmla="val 16667"/>
            </a:avLst>
          </a:prstGeom>
          <a:solidFill>
            <a:srgbClr val="FFCC6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chemeClr val="bg2"/>
                </a:solidFill>
                <a:latin typeface="Arial Black" panose="020B0604020202020204" pitchFamily="34" charset="0"/>
              </a:rPr>
              <a:t>Nucleus</a:t>
            </a:r>
          </a:p>
        </p:txBody>
      </p:sp>
      <p:grpSp>
        <p:nvGrpSpPr>
          <p:cNvPr id="24585" name="Group 9">
            <a:extLst>
              <a:ext uri="{FF2B5EF4-FFF2-40B4-BE49-F238E27FC236}">
                <a16:creationId xmlns:a16="http://schemas.microsoft.com/office/drawing/2014/main" id="{7B76A962-8988-2ADE-A84E-984BB9740F39}"/>
              </a:ext>
            </a:extLst>
          </p:cNvPr>
          <p:cNvGrpSpPr>
            <a:grpSpLocks/>
          </p:cNvGrpSpPr>
          <p:nvPr/>
        </p:nvGrpSpPr>
        <p:grpSpPr bwMode="auto">
          <a:xfrm rot="-1241727">
            <a:off x="1143000" y="3276600"/>
            <a:ext cx="914400" cy="152400"/>
            <a:chOff x="864" y="768"/>
            <a:chExt cx="600" cy="160"/>
          </a:xfrm>
        </p:grpSpPr>
        <p:sp>
          <p:nvSpPr>
            <p:cNvPr id="24586" name="Freeform 10">
              <a:extLst>
                <a:ext uri="{FF2B5EF4-FFF2-40B4-BE49-F238E27FC236}">
                  <a16:creationId xmlns:a16="http://schemas.microsoft.com/office/drawing/2014/main" id="{B4387E7C-A8E5-43CD-1210-0853FCA580FD}"/>
                </a:ext>
              </a:extLst>
            </p:cNvPr>
            <p:cNvSpPr>
              <a:spLocks/>
            </p:cNvSpPr>
            <p:nvPr/>
          </p:nvSpPr>
          <p:spPr bwMode="auto">
            <a:xfrm>
              <a:off x="864" y="768"/>
              <a:ext cx="600" cy="160"/>
            </a:xfrm>
            <a:custGeom>
              <a:avLst/>
              <a:gdLst>
                <a:gd name="T0" fmla="*/ 0 w 600"/>
                <a:gd name="T1" fmla="*/ 160 h 160"/>
                <a:gd name="T2" fmla="*/ 240 w 600"/>
                <a:gd name="T3" fmla="*/ 112 h 160"/>
                <a:gd name="T4" fmla="*/ 528 w 600"/>
                <a:gd name="T5" fmla="*/ 112 h 160"/>
                <a:gd name="T6" fmla="*/ 576 w 600"/>
                <a:gd name="T7" fmla="*/ 16 h 160"/>
                <a:gd name="T8" fmla="*/ 384 w 600"/>
                <a:gd name="T9" fmla="*/ 16 h 160"/>
                <a:gd name="T10" fmla="*/ 240 w 600"/>
                <a:gd name="T11" fmla="*/ 16 h 160"/>
                <a:gd name="T12" fmla="*/ 48 w 600"/>
                <a:gd name="T13" fmla="*/ 64 h 160"/>
              </a:gdLst>
              <a:ahLst/>
              <a:cxnLst>
                <a:cxn ang="0">
                  <a:pos x="T0" y="T1"/>
                </a:cxn>
                <a:cxn ang="0">
                  <a:pos x="T2" y="T3"/>
                </a:cxn>
                <a:cxn ang="0">
                  <a:pos x="T4" y="T5"/>
                </a:cxn>
                <a:cxn ang="0">
                  <a:pos x="T6" y="T7"/>
                </a:cxn>
                <a:cxn ang="0">
                  <a:pos x="T8" y="T9"/>
                </a:cxn>
                <a:cxn ang="0">
                  <a:pos x="T10" y="T11"/>
                </a:cxn>
                <a:cxn ang="0">
                  <a:pos x="T12" y="T13"/>
                </a:cxn>
              </a:cxnLst>
              <a:rect l="0" t="0" r="r" b="b"/>
              <a:pathLst>
                <a:path w="600" h="160">
                  <a:moveTo>
                    <a:pt x="0" y="160"/>
                  </a:moveTo>
                  <a:cubicBezTo>
                    <a:pt x="76" y="140"/>
                    <a:pt x="152" y="120"/>
                    <a:pt x="240" y="112"/>
                  </a:cubicBezTo>
                  <a:cubicBezTo>
                    <a:pt x="328" y="104"/>
                    <a:pt x="472" y="128"/>
                    <a:pt x="528" y="112"/>
                  </a:cubicBezTo>
                  <a:cubicBezTo>
                    <a:pt x="584" y="96"/>
                    <a:pt x="600" y="32"/>
                    <a:pt x="576" y="16"/>
                  </a:cubicBezTo>
                  <a:cubicBezTo>
                    <a:pt x="552" y="0"/>
                    <a:pt x="440" y="16"/>
                    <a:pt x="384" y="16"/>
                  </a:cubicBezTo>
                  <a:cubicBezTo>
                    <a:pt x="328" y="16"/>
                    <a:pt x="296" y="8"/>
                    <a:pt x="240" y="16"/>
                  </a:cubicBezTo>
                  <a:cubicBezTo>
                    <a:pt x="184" y="24"/>
                    <a:pt x="80" y="48"/>
                    <a:pt x="48" y="64"/>
                  </a:cubicBezTo>
                </a:path>
              </a:pathLst>
            </a:custGeom>
            <a:solidFill>
              <a:schemeClr val="accent2"/>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87" name="Line 11">
              <a:extLst>
                <a:ext uri="{FF2B5EF4-FFF2-40B4-BE49-F238E27FC236}">
                  <a16:creationId xmlns:a16="http://schemas.microsoft.com/office/drawing/2014/main" id="{E495258F-374F-BAC2-86BA-247182B54722}"/>
                </a:ext>
              </a:extLst>
            </p:cNvPr>
            <p:cNvSpPr>
              <a:spLocks noChangeShapeType="1"/>
            </p:cNvSpPr>
            <p:nvPr/>
          </p:nvSpPr>
          <p:spPr bwMode="auto">
            <a:xfrm flipH="1">
              <a:off x="864" y="816"/>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4588" name="Oval 12">
            <a:extLst>
              <a:ext uri="{FF2B5EF4-FFF2-40B4-BE49-F238E27FC236}">
                <a16:creationId xmlns:a16="http://schemas.microsoft.com/office/drawing/2014/main" id="{5CA9122C-1628-5AA9-AFC2-9D7A18B4C113}"/>
              </a:ext>
            </a:extLst>
          </p:cNvPr>
          <p:cNvSpPr>
            <a:spLocks noChangeArrowheads="1"/>
          </p:cNvSpPr>
          <p:nvPr/>
        </p:nvSpPr>
        <p:spPr bwMode="auto">
          <a:xfrm>
            <a:off x="1752600" y="2895600"/>
            <a:ext cx="457200" cy="609600"/>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89" name="AutoShape 13">
            <a:extLst>
              <a:ext uri="{FF2B5EF4-FFF2-40B4-BE49-F238E27FC236}">
                <a16:creationId xmlns:a16="http://schemas.microsoft.com/office/drawing/2014/main" id="{C05C6893-6BDA-FBB2-3785-E1B064EAA095}"/>
              </a:ext>
            </a:extLst>
          </p:cNvPr>
          <p:cNvSpPr>
            <a:spLocks noChangeArrowheads="1"/>
          </p:cNvSpPr>
          <p:nvPr/>
        </p:nvSpPr>
        <p:spPr bwMode="auto">
          <a:xfrm>
            <a:off x="914400" y="3962400"/>
            <a:ext cx="1676400" cy="914400"/>
          </a:xfrm>
          <a:prstGeom prst="roundRect">
            <a:avLst>
              <a:gd name="adj" fmla="val 16667"/>
            </a:avLst>
          </a:prstGeom>
          <a:solidFill>
            <a:srgbClr val="FFCC6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chemeClr val="bg2"/>
                </a:solidFill>
                <a:latin typeface="Arial Black" panose="020B0604020202020204" pitchFamily="34" charset="0"/>
              </a:rPr>
              <a:t>Axons from </a:t>
            </a:r>
          </a:p>
          <a:p>
            <a:pPr algn="ctr"/>
            <a:r>
              <a:rPr lang="en-US" altLang="en-US">
                <a:solidFill>
                  <a:schemeClr val="bg2"/>
                </a:solidFill>
                <a:latin typeface="Arial Black" panose="020B0604020202020204" pitchFamily="34" charset="0"/>
              </a:rPr>
              <a:t>another </a:t>
            </a:r>
          </a:p>
          <a:p>
            <a:pPr algn="ctr"/>
            <a:r>
              <a:rPr lang="en-US" altLang="en-US">
                <a:solidFill>
                  <a:schemeClr val="bg2"/>
                </a:solidFill>
                <a:latin typeface="Arial Black" panose="020B0604020202020204" pitchFamily="34" charset="0"/>
              </a:rPr>
              <a:t>neurons</a:t>
            </a:r>
          </a:p>
        </p:txBody>
      </p:sp>
      <p:sp>
        <p:nvSpPr>
          <p:cNvPr id="24590" name="AutoShape 14">
            <a:extLst>
              <a:ext uri="{FF2B5EF4-FFF2-40B4-BE49-F238E27FC236}">
                <a16:creationId xmlns:a16="http://schemas.microsoft.com/office/drawing/2014/main" id="{4ABAE03B-14AE-A1EB-603F-BB44969FEF05}"/>
              </a:ext>
            </a:extLst>
          </p:cNvPr>
          <p:cNvSpPr>
            <a:spLocks noChangeArrowheads="1"/>
          </p:cNvSpPr>
          <p:nvPr/>
        </p:nvSpPr>
        <p:spPr bwMode="auto">
          <a:xfrm>
            <a:off x="1219200" y="1981200"/>
            <a:ext cx="1524000" cy="457200"/>
          </a:xfrm>
          <a:prstGeom prst="roundRect">
            <a:avLst>
              <a:gd name="adj" fmla="val 16667"/>
            </a:avLst>
          </a:prstGeom>
          <a:solidFill>
            <a:srgbClr val="FFCC6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chemeClr val="bg2"/>
                </a:solidFill>
                <a:latin typeface="Arial Black" panose="020B0604020202020204" pitchFamily="34" charset="0"/>
              </a:rPr>
              <a:t>Synapse</a:t>
            </a:r>
          </a:p>
        </p:txBody>
      </p:sp>
      <p:grpSp>
        <p:nvGrpSpPr>
          <p:cNvPr id="24591" name="Group 15">
            <a:extLst>
              <a:ext uri="{FF2B5EF4-FFF2-40B4-BE49-F238E27FC236}">
                <a16:creationId xmlns:a16="http://schemas.microsoft.com/office/drawing/2014/main" id="{B9B289EC-FE13-188A-03FF-995C963EA41A}"/>
              </a:ext>
            </a:extLst>
          </p:cNvPr>
          <p:cNvGrpSpPr>
            <a:grpSpLocks/>
          </p:cNvGrpSpPr>
          <p:nvPr/>
        </p:nvGrpSpPr>
        <p:grpSpPr bwMode="auto">
          <a:xfrm rot="-604547">
            <a:off x="2057400" y="5105400"/>
            <a:ext cx="2438400" cy="152400"/>
            <a:chOff x="864" y="768"/>
            <a:chExt cx="600" cy="160"/>
          </a:xfrm>
        </p:grpSpPr>
        <p:sp>
          <p:nvSpPr>
            <p:cNvPr id="24592" name="Freeform 16">
              <a:extLst>
                <a:ext uri="{FF2B5EF4-FFF2-40B4-BE49-F238E27FC236}">
                  <a16:creationId xmlns:a16="http://schemas.microsoft.com/office/drawing/2014/main" id="{2EB427D6-2CCC-A2E6-9B4F-6EE03AE0F9CA}"/>
                </a:ext>
              </a:extLst>
            </p:cNvPr>
            <p:cNvSpPr>
              <a:spLocks/>
            </p:cNvSpPr>
            <p:nvPr/>
          </p:nvSpPr>
          <p:spPr bwMode="auto">
            <a:xfrm>
              <a:off x="864" y="768"/>
              <a:ext cx="600" cy="160"/>
            </a:xfrm>
            <a:custGeom>
              <a:avLst/>
              <a:gdLst>
                <a:gd name="T0" fmla="*/ 0 w 600"/>
                <a:gd name="T1" fmla="*/ 160 h 160"/>
                <a:gd name="T2" fmla="*/ 240 w 600"/>
                <a:gd name="T3" fmla="*/ 112 h 160"/>
                <a:gd name="T4" fmla="*/ 528 w 600"/>
                <a:gd name="T5" fmla="*/ 112 h 160"/>
                <a:gd name="T6" fmla="*/ 576 w 600"/>
                <a:gd name="T7" fmla="*/ 16 h 160"/>
                <a:gd name="T8" fmla="*/ 384 w 600"/>
                <a:gd name="T9" fmla="*/ 16 h 160"/>
                <a:gd name="T10" fmla="*/ 240 w 600"/>
                <a:gd name="T11" fmla="*/ 16 h 160"/>
                <a:gd name="T12" fmla="*/ 48 w 600"/>
                <a:gd name="T13" fmla="*/ 64 h 160"/>
              </a:gdLst>
              <a:ahLst/>
              <a:cxnLst>
                <a:cxn ang="0">
                  <a:pos x="T0" y="T1"/>
                </a:cxn>
                <a:cxn ang="0">
                  <a:pos x="T2" y="T3"/>
                </a:cxn>
                <a:cxn ang="0">
                  <a:pos x="T4" y="T5"/>
                </a:cxn>
                <a:cxn ang="0">
                  <a:pos x="T6" y="T7"/>
                </a:cxn>
                <a:cxn ang="0">
                  <a:pos x="T8" y="T9"/>
                </a:cxn>
                <a:cxn ang="0">
                  <a:pos x="T10" y="T11"/>
                </a:cxn>
                <a:cxn ang="0">
                  <a:pos x="T12" y="T13"/>
                </a:cxn>
              </a:cxnLst>
              <a:rect l="0" t="0" r="r" b="b"/>
              <a:pathLst>
                <a:path w="600" h="160">
                  <a:moveTo>
                    <a:pt x="0" y="160"/>
                  </a:moveTo>
                  <a:cubicBezTo>
                    <a:pt x="76" y="140"/>
                    <a:pt x="152" y="120"/>
                    <a:pt x="240" y="112"/>
                  </a:cubicBezTo>
                  <a:cubicBezTo>
                    <a:pt x="328" y="104"/>
                    <a:pt x="472" y="128"/>
                    <a:pt x="528" y="112"/>
                  </a:cubicBezTo>
                  <a:cubicBezTo>
                    <a:pt x="584" y="96"/>
                    <a:pt x="600" y="32"/>
                    <a:pt x="576" y="16"/>
                  </a:cubicBezTo>
                  <a:cubicBezTo>
                    <a:pt x="552" y="0"/>
                    <a:pt x="440" y="16"/>
                    <a:pt x="384" y="16"/>
                  </a:cubicBezTo>
                  <a:cubicBezTo>
                    <a:pt x="328" y="16"/>
                    <a:pt x="296" y="8"/>
                    <a:pt x="240" y="16"/>
                  </a:cubicBezTo>
                  <a:cubicBezTo>
                    <a:pt x="184" y="24"/>
                    <a:pt x="80" y="48"/>
                    <a:pt x="48" y="64"/>
                  </a:cubicBezTo>
                </a:path>
              </a:pathLst>
            </a:custGeom>
            <a:solidFill>
              <a:schemeClr val="accent2"/>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93" name="Line 17">
              <a:extLst>
                <a:ext uri="{FF2B5EF4-FFF2-40B4-BE49-F238E27FC236}">
                  <a16:creationId xmlns:a16="http://schemas.microsoft.com/office/drawing/2014/main" id="{6777FA6F-7D27-3D6A-43A9-94A08885E95C}"/>
                </a:ext>
              </a:extLst>
            </p:cNvPr>
            <p:cNvSpPr>
              <a:spLocks noChangeShapeType="1"/>
            </p:cNvSpPr>
            <p:nvPr/>
          </p:nvSpPr>
          <p:spPr bwMode="auto">
            <a:xfrm flipH="1">
              <a:off x="864" y="816"/>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4594" name="Oval 18">
            <a:extLst>
              <a:ext uri="{FF2B5EF4-FFF2-40B4-BE49-F238E27FC236}">
                <a16:creationId xmlns:a16="http://schemas.microsoft.com/office/drawing/2014/main" id="{D6161743-4FA2-3196-4558-09538656D616}"/>
              </a:ext>
            </a:extLst>
          </p:cNvPr>
          <p:cNvSpPr>
            <a:spLocks noChangeArrowheads="1"/>
          </p:cNvSpPr>
          <p:nvPr/>
        </p:nvSpPr>
        <p:spPr bwMode="auto">
          <a:xfrm>
            <a:off x="4191000" y="4724400"/>
            <a:ext cx="457200" cy="609600"/>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95" name="AutoShape 19">
            <a:extLst>
              <a:ext uri="{FF2B5EF4-FFF2-40B4-BE49-F238E27FC236}">
                <a16:creationId xmlns:a16="http://schemas.microsoft.com/office/drawing/2014/main" id="{EA5C2C16-D1E6-4A83-1859-73D7BA3324C4}"/>
              </a:ext>
            </a:extLst>
          </p:cNvPr>
          <p:cNvSpPr>
            <a:spLocks noChangeArrowheads="1"/>
          </p:cNvSpPr>
          <p:nvPr/>
        </p:nvSpPr>
        <p:spPr bwMode="auto">
          <a:xfrm>
            <a:off x="3200400" y="5562600"/>
            <a:ext cx="1524000" cy="457200"/>
          </a:xfrm>
          <a:prstGeom prst="roundRect">
            <a:avLst>
              <a:gd name="adj" fmla="val 16667"/>
            </a:avLst>
          </a:prstGeom>
          <a:solidFill>
            <a:srgbClr val="FFCC6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chemeClr val="bg2"/>
                </a:solidFill>
                <a:latin typeface="Arial Black" panose="020B0604020202020204" pitchFamily="34" charset="0"/>
              </a:rPr>
              <a:t>Synapse</a:t>
            </a:r>
          </a:p>
        </p:txBody>
      </p:sp>
      <p:sp>
        <p:nvSpPr>
          <p:cNvPr id="24596" name="Line 20">
            <a:extLst>
              <a:ext uri="{FF2B5EF4-FFF2-40B4-BE49-F238E27FC236}">
                <a16:creationId xmlns:a16="http://schemas.microsoft.com/office/drawing/2014/main" id="{94BD73DB-9E14-A6A6-5903-69E5194B28C7}"/>
              </a:ext>
            </a:extLst>
          </p:cNvPr>
          <p:cNvSpPr>
            <a:spLocks noChangeShapeType="1"/>
          </p:cNvSpPr>
          <p:nvPr/>
        </p:nvSpPr>
        <p:spPr bwMode="auto">
          <a:xfrm flipH="1" flipV="1">
            <a:off x="1447800" y="3505200"/>
            <a:ext cx="152400" cy="381000"/>
          </a:xfrm>
          <a:prstGeom prst="line">
            <a:avLst/>
          </a:prstGeom>
          <a:noFill/>
          <a:ln w="571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97" name="Line 21">
            <a:extLst>
              <a:ext uri="{FF2B5EF4-FFF2-40B4-BE49-F238E27FC236}">
                <a16:creationId xmlns:a16="http://schemas.microsoft.com/office/drawing/2014/main" id="{2410DF10-E5D9-4284-92A8-C0945AA0EBB8}"/>
              </a:ext>
            </a:extLst>
          </p:cNvPr>
          <p:cNvSpPr>
            <a:spLocks noChangeShapeType="1"/>
          </p:cNvSpPr>
          <p:nvPr/>
        </p:nvSpPr>
        <p:spPr bwMode="auto">
          <a:xfrm flipH="1" flipV="1">
            <a:off x="1676400" y="2514600"/>
            <a:ext cx="152400" cy="381000"/>
          </a:xfrm>
          <a:prstGeom prst="line">
            <a:avLst/>
          </a:prstGeom>
          <a:noFill/>
          <a:ln w="57150">
            <a:solidFill>
              <a:schemeClr val="tx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98" name="Line 22">
            <a:extLst>
              <a:ext uri="{FF2B5EF4-FFF2-40B4-BE49-F238E27FC236}">
                <a16:creationId xmlns:a16="http://schemas.microsoft.com/office/drawing/2014/main" id="{921995C4-FC3D-5B28-4B61-6A2008D422E4}"/>
              </a:ext>
            </a:extLst>
          </p:cNvPr>
          <p:cNvSpPr>
            <a:spLocks noChangeShapeType="1"/>
          </p:cNvSpPr>
          <p:nvPr/>
        </p:nvSpPr>
        <p:spPr bwMode="auto">
          <a:xfrm flipH="1" flipV="1">
            <a:off x="2667000" y="4419600"/>
            <a:ext cx="533400" cy="685800"/>
          </a:xfrm>
          <a:prstGeom prst="line">
            <a:avLst/>
          </a:prstGeom>
          <a:noFill/>
          <a:ln w="57150">
            <a:solidFill>
              <a:schemeClr val="tx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99" name="Line 23">
            <a:extLst>
              <a:ext uri="{FF2B5EF4-FFF2-40B4-BE49-F238E27FC236}">
                <a16:creationId xmlns:a16="http://schemas.microsoft.com/office/drawing/2014/main" id="{D6AEA8B0-2AB1-56CE-2312-E99A4535786F}"/>
              </a:ext>
            </a:extLst>
          </p:cNvPr>
          <p:cNvSpPr>
            <a:spLocks noChangeShapeType="1"/>
          </p:cNvSpPr>
          <p:nvPr/>
        </p:nvSpPr>
        <p:spPr bwMode="auto">
          <a:xfrm flipV="1">
            <a:off x="3962400" y="5029200"/>
            <a:ext cx="533400" cy="457200"/>
          </a:xfrm>
          <a:prstGeom prst="line">
            <a:avLst/>
          </a:prstGeom>
          <a:noFill/>
          <a:ln w="57150">
            <a:solidFill>
              <a:schemeClr val="tx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00" name="Line 24">
            <a:extLst>
              <a:ext uri="{FF2B5EF4-FFF2-40B4-BE49-F238E27FC236}">
                <a16:creationId xmlns:a16="http://schemas.microsoft.com/office/drawing/2014/main" id="{6F8D22C9-2E4B-CC45-E353-16DA215DDF20}"/>
              </a:ext>
            </a:extLst>
          </p:cNvPr>
          <p:cNvSpPr>
            <a:spLocks noChangeShapeType="1"/>
          </p:cNvSpPr>
          <p:nvPr/>
        </p:nvSpPr>
        <p:spPr bwMode="auto">
          <a:xfrm flipH="1" flipV="1">
            <a:off x="3733800" y="2209800"/>
            <a:ext cx="152400" cy="381000"/>
          </a:xfrm>
          <a:prstGeom prst="line">
            <a:avLst/>
          </a:prstGeom>
          <a:noFill/>
          <a:ln w="57150">
            <a:solidFill>
              <a:schemeClr val="tx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01" name="Line 25">
            <a:extLst>
              <a:ext uri="{FF2B5EF4-FFF2-40B4-BE49-F238E27FC236}">
                <a16:creationId xmlns:a16="http://schemas.microsoft.com/office/drawing/2014/main" id="{3862C9E4-45EC-1DF9-72E5-3E25E847541D}"/>
              </a:ext>
            </a:extLst>
          </p:cNvPr>
          <p:cNvSpPr>
            <a:spLocks noChangeShapeType="1"/>
          </p:cNvSpPr>
          <p:nvPr/>
        </p:nvSpPr>
        <p:spPr bwMode="auto">
          <a:xfrm flipH="1" flipV="1">
            <a:off x="6248400" y="1905000"/>
            <a:ext cx="76200" cy="1371600"/>
          </a:xfrm>
          <a:prstGeom prst="line">
            <a:avLst/>
          </a:prstGeom>
          <a:noFill/>
          <a:ln w="57150">
            <a:solidFill>
              <a:schemeClr val="tx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02" name="Line 26">
            <a:extLst>
              <a:ext uri="{FF2B5EF4-FFF2-40B4-BE49-F238E27FC236}">
                <a16:creationId xmlns:a16="http://schemas.microsoft.com/office/drawing/2014/main" id="{FA2F215A-0C24-0516-1FC5-59BF2B83926A}"/>
              </a:ext>
            </a:extLst>
          </p:cNvPr>
          <p:cNvSpPr>
            <a:spLocks noChangeShapeType="1"/>
          </p:cNvSpPr>
          <p:nvPr/>
        </p:nvSpPr>
        <p:spPr bwMode="auto">
          <a:xfrm flipH="1" flipV="1">
            <a:off x="6477000" y="3962400"/>
            <a:ext cx="1524000" cy="457200"/>
          </a:xfrm>
          <a:prstGeom prst="line">
            <a:avLst/>
          </a:prstGeom>
          <a:noFill/>
          <a:ln w="571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03" name="Line 27">
            <a:extLst>
              <a:ext uri="{FF2B5EF4-FFF2-40B4-BE49-F238E27FC236}">
                <a16:creationId xmlns:a16="http://schemas.microsoft.com/office/drawing/2014/main" id="{7DF94622-A020-41A2-DD3A-D1E1031C6E64}"/>
              </a:ext>
            </a:extLst>
          </p:cNvPr>
          <p:cNvSpPr>
            <a:spLocks noChangeShapeType="1"/>
          </p:cNvSpPr>
          <p:nvPr/>
        </p:nvSpPr>
        <p:spPr bwMode="auto">
          <a:xfrm flipH="1" flipV="1">
            <a:off x="4800600" y="3810000"/>
            <a:ext cx="1828800" cy="1752600"/>
          </a:xfrm>
          <a:prstGeom prst="line">
            <a:avLst/>
          </a:prstGeom>
          <a:noFill/>
          <a:ln w="571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04" name="Line 28">
            <a:extLst>
              <a:ext uri="{FF2B5EF4-FFF2-40B4-BE49-F238E27FC236}">
                <a16:creationId xmlns:a16="http://schemas.microsoft.com/office/drawing/2014/main" id="{97273132-3452-111D-62C8-476D17DD549C}"/>
              </a:ext>
            </a:extLst>
          </p:cNvPr>
          <p:cNvSpPr>
            <a:spLocks noChangeShapeType="1"/>
          </p:cNvSpPr>
          <p:nvPr/>
        </p:nvSpPr>
        <p:spPr bwMode="auto">
          <a:xfrm flipH="1" flipV="1">
            <a:off x="5486400" y="5410200"/>
            <a:ext cx="533400" cy="228600"/>
          </a:xfrm>
          <a:prstGeom prst="line">
            <a:avLst/>
          </a:prstGeom>
          <a:noFill/>
          <a:ln w="571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05" name="Line 29">
            <a:extLst>
              <a:ext uri="{FF2B5EF4-FFF2-40B4-BE49-F238E27FC236}">
                <a16:creationId xmlns:a16="http://schemas.microsoft.com/office/drawing/2014/main" id="{F52770A8-0853-CA9E-30FC-3D3B8CD871E8}"/>
              </a:ext>
            </a:extLst>
          </p:cNvPr>
          <p:cNvSpPr>
            <a:spLocks noChangeShapeType="1"/>
          </p:cNvSpPr>
          <p:nvPr/>
        </p:nvSpPr>
        <p:spPr bwMode="auto">
          <a:xfrm flipH="1" flipV="1">
            <a:off x="6781800" y="5029200"/>
            <a:ext cx="76200" cy="533400"/>
          </a:xfrm>
          <a:prstGeom prst="line">
            <a:avLst/>
          </a:prstGeom>
          <a:noFill/>
          <a:ln w="571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06" name="WordArt 30">
            <a:extLst>
              <a:ext uri="{FF2B5EF4-FFF2-40B4-BE49-F238E27FC236}">
                <a16:creationId xmlns:a16="http://schemas.microsoft.com/office/drawing/2014/main" id="{F1D0F571-D8EE-BBAF-7AF0-5187D18B8FD4}"/>
              </a:ext>
            </a:extLst>
          </p:cNvPr>
          <p:cNvSpPr>
            <a:spLocks noChangeArrowheads="1" noChangeShapeType="1" noTextEdit="1"/>
          </p:cNvSpPr>
          <p:nvPr/>
        </p:nvSpPr>
        <p:spPr bwMode="auto">
          <a:xfrm>
            <a:off x="1905000" y="304800"/>
            <a:ext cx="5638800" cy="685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Salient Features of a Neuron</a:t>
            </a:r>
          </a:p>
        </p:txBody>
      </p:sp>
      <p:sp>
        <p:nvSpPr>
          <p:cNvPr id="24607" name="AutoShape 31">
            <a:extLst>
              <a:ext uri="{FF2B5EF4-FFF2-40B4-BE49-F238E27FC236}">
                <a16:creationId xmlns:a16="http://schemas.microsoft.com/office/drawing/2014/main" id="{5C71388C-FE82-A803-079A-F9BBE99FA7E0}"/>
              </a:ext>
            </a:extLst>
          </p:cNvPr>
          <p:cNvSpPr>
            <a:spLocks noChangeArrowheads="1"/>
          </p:cNvSpPr>
          <p:nvPr/>
        </p:nvSpPr>
        <p:spPr bwMode="auto">
          <a:xfrm>
            <a:off x="7367587" y="1214438"/>
            <a:ext cx="4724400" cy="555926"/>
          </a:xfrm>
          <a:prstGeom prst="roundRect">
            <a:avLst>
              <a:gd name="adj" fmla="val 16667"/>
            </a:avLst>
          </a:prstGeom>
          <a:solidFill>
            <a:schemeClr val="accent1">
              <a:lumMod val="75000"/>
            </a:schemeClr>
          </a:solidFill>
          <a:ln>
            <a:noFill/>
          </a:ln>
          <a:effectLst/>
        </p:spPr>
        <p:txBody>
          <a:bodyPr wrap="none" anchor="ctr"/>
          <a:lstStyle/>
          <a:p>
            <a:pPr algn="ctr"/>
            <a:r>
              <a:rPr lang="en-US" altLang="en-US" dirty="0">
                <a:latin typeface="Arial Black" panose="020B0604020202020204" pitchFamily="34" charset="0"/>
              </a:rPr>
              <a:t>Mind you, a neuron is a 3Dentity!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4606"/>
                                        </p:tgtEl>
                                        <p:attrNameLst>
                                          <p:attrName>style.visibility</p:attrName>
                                        </p:attrNameLst>
                                      </p:cBhvr>
                                      <p:to>
                                        <p:strVal val="visible"/>
                                      </p:to>
                                    </p:set>
                                    <p:animEffect transition="in" filter="dissolve">
                                      <p:cBhvr>
                                        <p:cTn id="7" dur="500"/>
                                        <p:tgtEl>
                                          <p:spTgt spid="246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4578"/>
                                        </p:tgtEl>
                                        <p:attrNameLst>
                                          <p:attrName>style.visibility</p:attrName>
                                        </p:attrNameLst>
                                      </p:cBhvr>
                                      <p:to>
                                        <p:strVal val="visible"/>
                                      </p:to>
                                    </p:set>
                                    <p:animEffect transition="in" filter="checkerboard(across)">
                                      <p:cBhvr>
                                        <p:cTn id="12" dur="500"/>
                                        <p:tgtEl>
                                          <p:spTgt spid="245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581"/>
                                        </p:tgtEl>
                                        <p:attrNameLst>
                                          <p:attrName>style.visibility</p:attrName>
                                        </p:attrNameLst>
                                      </p:cBhvr>
                                      <p:to>
                                        <p:strVal val="visible"/>
                                      </p:to>
                                    </p:set>
                                    <p:animEffect transition="in" filter="dissolve">
                                      <p:cBhvr>
                                        <p:cTn id="17" dur="500"/>
                                        <p:tgtEl>
                                          <p:spTgt spid="24581"/>
                                        </p:tgtEl>
                                      </p:cBhvr>
                                    </p:animEffect>
                                  </p:childTnLst>
                                </p:cTn>
                              </p:par>
                              <p:par>
                                <p:cTn id="18" presetID="9" presetClass="entr" presetSubtype="0" fill="hold" nodeType="withEffect">
                                  <p:stCondLst>
                                    <p:cond delay="0"/>
                                  </p:stCondLst>
                                  <p:childTnLst>
                                    <p:set>
                                      <p:cBhvr>
                                        <p:cTn id="19" dur="1" fill="hold">
                                          <p:stCondLst>
                                            <p:cond delay="0"/>
                                          </p:stCondLst>
                                        </p:cTn>
                                        <p:tgtEl>
                                          <p:spTgt spid="24602"/>
                                        </p:tgtEl>
                                        <p:attrNameLst>
                                          <p:attrName>style.visibility</p:attrName>
                                        </p:attrNameLst>
                                      </p:cBhvr>
                                      <p:to>
                                        <p:strVal val="visible"/>
                                      </p:to>
                                    </p:set>
                                    <p:animEffect transition="in" filter="dissolve">
                                      <p:cBhvr>
                                        <p:cTn id="20" dur="500"/>
                                        <p:tgtEl>
                                          <p:spTgt spid="2460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4584"/>
                                        </p:tgtEl>
                                        <p:attrNameLst>
                                          <p:attrName>style.visibility</p:attrName>
                                        </p:attrNameLst>
                                      </p:cBhvr>
                                      <p:to>
                                        <p:strVal val="visible"/>
                                      </p:to>
                                    </p:set>
                                    <p:animEffect transition="in" filter="dissolve">
                                      <p:cBhvr>
                                        <p:cTn id="25" dur="500"/>
                                        <p:tgtEl>
                                          <p:spTgt spid="24584"/>
                                        </p:tgtEl>
                                      </p:cBhvr>
                                    </p:animEffect>
                                  </p:childTnLst>
                                </p:cTn>
                              </p:par>
                              <p:par>
                                <p:cTn id="26" presetID="9" presetClass="entr" presetSubtype="0" fill="hold" nodeType="withEffect">
                                  <p:stCondLst>
                                    <p:cond delay="0"/>
                                  </p:stCondLst>
                                  <p:childTnLst>
                                    <p:set>
                                      <p:cBhvr>
                                        <p:cTn id="27" dur="1" fill="hold">
                                          <p:stCondLst>
                                            <p:cond delay="0"/>
                                          </p:stCondLst>
                                        </p:cTn>
                                        <p:tgtEl>
                                          <p:spTgt spid="24601"/>
                                        </p:tgtEl>
                                        <p:attrNameLst>
                                          <p:attrName>style.visibility</p:attrName>
                                        </p:attrNameLst>
                                      </p:cBhvr>
                                      <p:to>
                                        <p:strVal val="visible"/>
                                      </p:to>
                                    </p:set>
                                    <p:animEffect transition="in" filter="dissolve">
                                      <p:cBhvr>
                                        <p:cTn id="28" dur="500"/>
                                        <p:tgtEl>
                                          <p:spTgt spid="2460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4583"/>
                                        </p:tgtEl>
                                        <p:attrNameLst>
                                          <p:attrName>style.visibility</p:attrName>
                                        </p:attrNameLst>
                                      </p:cBhvr>
                                      <p:to>
                                        <p:strVal val="visible"/>
                                      </p:to>
                                    </p:set>
                                    <p:animEffect transition="in" filter="dissolve">
                                      <p:cBhvr>
                                        <p:cTn id="33" dur="500"/>
                                        <p:tgtEl>
                                          <p:spTgt spid="24583"/>
                                        </p:tgtEl>
                                      </p:cBhvr>
                                    </p:animEffect>
                                  </p:childTnLst>
                                </p:cTn>
                              </p:par>
                              <p:par>
                                <p:cTn id="34" presetID="9" presetClass="entr" presetSubtype="0" fill="hold" nodeType="withEffect">
                                  <p:stCondLst>
                                    <p:cond delay="0"/>
                                  </p:stCondLst>
                                  <p:childTnLst>
                                    <p:set>
                                      <p:cBhvr>
                                        <p:cTn id="35" dur="1" fill="hold">
                                          <p:stCondLst>
                                            <p:cond delay="0"/>
                                          </p:stCondLst>
                                        </p:cTn>
                                        <p:tgtEl>
                                          <p:spTgt spid="24604"/>
                                        </p:tgtEl>
                                        <p:attrNameLst>
                                          <p:attrName>style.visibility</p:attrName>
                                        </p:attrNameLst>
                                      </p:cBhvr>
                                      <p:to>
                                        <p:strVal val="visible"/>
                                      </p:to>
                                    </p:set>
                                    <p:animEffect transition="in" filter="dissolve">
                                      <p:cBhvr>
                                        <p:cTn id="36" dur="500"/>
                                        <p:tgtEl>
                                          <p:spTgt spid="24604"/>
                                        </p:tgtEl>
                                      </p:cBhvr>
                                    </p:animEffect>
                                  </p:childTnLst>
                                </p:cTn>
                              </p:par>
                              <p:par>
                                <p:cTn id="37" presetID="9" presetClass="entr" presetSubtype="0" fill="hold" nodeType="withEffect">
                                  <p:stCondLst>
                                    <p:cond delay="0"/>
                                  </p:stCondLst>
                                  <p:childTnLst>
                                    <p:set>
                                      <p:cBhvr>
                                        <p:cTn id="38" dur="1" fill="hold">
                                          <p:stCondLst>
                                            <p:cond delay="0"/>
                                          </p:stCondLst>
                                        </p:cTn>
                                        <p:tgtEl>
                                          <p:spTgt spid="24603"/>
                                        </p:tgtEl>
                                        <p:attrNameLst>
                                          <p:attrName>style.visibility</p:attrName>
                                        </p:attrNameLst>
                                      </p:cBhvr>
                                      <p:to>
                                        <p:strVal val="visible"/>
                                      </p:to>
                                    </p:set>
                                    <p:animEffect transition="in" filter="dissolve">
                                      <p:cBhvr>
                                        <p:cTn id="39" dur="500"/>
                                        <p:tgtEl>
                                          <p:spTgt spid="24603"/>
                                        </p:tgtEl>
                                      </p:cBhvr>
                                    </p:animEffect>
                                  </p:childTnLst>
                                </p:cTn>
                              </p:par>
                              <p:par>
                                <p:cTn id="40" presetID="9" presetClass="entr" presetSubtype="0" fill="hold" nodeType="withEffect">
                                  <p:stCondLst>
                                    <p:cond delay="0"/>
                                  </p:stCondLst>
                                  <p:childTnLst>
                                    <p:set>
                                      <p:cBhvr>
                                        <p:cTn id="41" dur="1" fill="hold">
                                          <p:stCondLst>
                                            <p:cond delay="0"/>
                                          </p:stCondLst>
                                        </p:cTn>
                                        <p:tgtEl>
                                          <p:spTgt spid="24605"/>
                                        </p:tgtEl>
                                        <p:attrNameLst>
                                          <p:attrName>style.visibility</p:attrName>
                                        </p:attrNameLst>
                                      </p:cBhvr>
                                      <p:to>
                                        <p:strVal val="visible"/>
                                      </p:to>
                                    </p:set>
                                    <p:animEffect transition="in" filter="dissolve">
                                      <p:cBhvr>
                                        <p:cTn id="42" dur="500"/>
                                        <p:tgtEl>
                                          <p:spTgt spid="2460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4582"/>
                                        </p:tgtEl>
                                        <p:attrNameLst>
                                          <p:attrName>style.visibility</p:attrName>
                                        </p:attrNameLst>
                                      </p:cBhvr>
                                      <p:to>
                                        <p:strVal val="visible"/>
                                      </p:to>
                                    </p:set>
                                    <p:animEffect transition="in" filter="dissolve">
                                      <p:cBhvr>
                                        <p:cTn id="47" dur="500"/>
                                        <p:tgtEl>
                                          <p:spTgt spid="24582"/>
                                        </p:tgtEl>
                                      </p:cBhvr>
                                    </p:animEffect>
                                  </p:childTnLst>
                                </p:cTn>
                              </p:par>
                              <p:par>
                                <p:cTn id="48" presetID="9" presetClass="entr" presetSubtype="0" fill="hold" nodeType="withEffect">
                                  <p:stCondLst>
                                    <p:cond delay="0"/>
                                  </p:stCondLst>
                                  <p:childTnLst>
                                    <p:set>
                                      <p:cBhvr>
                                        <p:cTn id="49" dur="1" fill="hold">
                                          <p:stCondLst>
                                            <p:cond delay="0"/>
                                          </p:stCondLst>
                                        </p:cTn>
                                        <p:tgtEl>
                                          <p:spTgt spid="24600"/>
                                        </p:tgtEl>
                                        <p:attrNameLst>
                                          <p:attrName>style.visibility</p:attrName>
                                        </p:attrNameLst>
                                      </p:cBhvr>
                                      <p:to>
                                        <p:strVal val="visible"/>
                                      </p:to>
                                    </p:set>
                                    <p:animEffect transition="in" filter="dissolve">
                                      <p:cBhvr>
                                        <p:cTn id="50" dur="500"/>
                                        <p:tgtEl>
                                          <p:spTgt spid="2460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4589"/>
                                        </p:tgtEl>
                                        <p:attrNameLst>
                                          <p:attrName>style.visibility</p:attrName>
                                        </p:attrNameLst>
                                      </p:cBhvr>
                                      <p:to>
                                        <p:strVal val="visible"/>
                                      </p:to>
                                    </p:set>
                                    <p:animEffect transition="in" filter="dissolve">
                                      <p:cBhvr>
                                        <p:cTn id="55" dur="500"/>
                                        <p:tgtEl>
                                          <p:spTgt spid="24589"/>
                                        </p:tgtEl>
                                      </p:cBhvr>
                                    </p:animEffect>
                                  </p:childTnLst>
                                </p:cTn>
                              </p:par>
                              <p:par>
                                <p:cTn id="56" presetID="9" presetClass="entr" presetSubtype="0" fill="hold" nodeType="withEffect">
                                  <p:stCondLst>
                                    <p:cond delay="0"/>
                                  </p:stCondLst>
                                  <p:childTnLst>
                                    <p:set>
                                      <p:cBhvr>
                                        <p:cTn id="57" dur="1" fill="hold">
                                          <p:stCondLst>
                                            <p:cond delay="0"/>
                                          </p:stCondLst>
                                        </p:cTn>
                                        <p:tgtEl>
                                          <p:spTgt spid="24596"/>
                                        </p:tgtEl>
                                        <p:attrNameLst>
                                          <p:attrName>style.visibility</p:attrName>
                                        </p:attrNameLst>
                                      </p:cBhvr>
                                      <p:to>
                                        <p:strVal val="visible"/>
                                      </p:to>
                                    </p:set>
                                    <p:animEffect transition="in" filter="dissolve">
                                      <p:cBhvr>
                                        <p:cTn id="58" dur="500"/>
                                        <p:tgtEl>
                                          <p:spTgt spid="24596"/>
                                        </p:tgtEl>
                                      </p:cBhvr>
                                    </p:animEffect>
                                  </p:childTnLst>
                                </p:cTn>
                              </p:par>
                              <p:par>
                                <p:cTn id="59" presetID="9" presetClass="entr" presetSubtype="0" fill="hold" nodeType="withEffect">
                                  <p:stCondLst>
                                    <p:cond delay="0"/>
                                  </p:stCondLst>
                                  <p:childTnLst>
                                    <p:set>
                                      <p:cBhvr>
                                        <p:cTn id="60" dur="1" fill="hold">
                                          <p:stCondLst>
                                            <p:cond delay="0"/>
                                          </p:stCondLst>
                                        </p:cTn>
                                        <p:tgtEl>
                                          <p:spTgt spid="24598"/>
                                        </p:tgtEl>
                                        <p:attrNameLst>
                                          <p:attrName>style.visibility</p:attrName>
                                        </p:attrNameLst>
                                      </p:cBhvr>
                                      <p:to>
                                        <p:strVal val="visible"/>
                                      </p:to>
                                    </p:set>
                                    <p:animEffect transition="in" filter="dissolve">
                                      <p:cBhvr>
                                        <p:cTn id="61" dur="500"/>
                                        <p:tgtEl>
                                          <p:spTgt spid="24598"/>
                                        </p:tgtEl>
                                      </p:cBhvr>
                                    </p:animEffect>
                                  </p:childTnLst>
                                </p:cTn>
                              </p:par>
                              <p:par>
                                <p:cTn id="62" presetID="9" presetClass="entr" presetSubtype="0" fill="hold" nodeType="withEffect">
                                  <p:stCondLst>
                                    <p:cond delay="0"/>
                                  </p:stCondLst>
                                  <p:childTnLst>
                                    <p:set>
                                      <p:cBhvr>
                                        <p:cTn id="63" dur="1" fill="hold">
                                          <p:stCondLst>
                                            <p:cond delay="0"/>
                                          </p:stCondLst>
                                        </p:cTn>
                                        <p:tgtEl>
                                          <p:spTgt spid="24591"/>
                                        </p:tgtEl>
                                        <p:attrNameLst>
                                          <p:attrName>style.visibility</p:attrName>
                                        </p:attrNameLst>
                                      </p:cBhvr>
                                      <p:to>
                                        <p:strVal val="visible"/>
                                      </p:to>
                                    </p:set>
                                    <p:animEffect transition="in" filter="dissolve">
                                      <p:cBhvr>
                                        <p:cTn id="64" dur="500"/>
                                        <p:tgtEl>
                                          <p:spTgt spid="24591"/>
                                        </p:tgtEl>
                                      </p:cBhvr>
                                    </p:animEffect>
                                  </p:childTnLst>
                                </p:cTn>
                              </p:par>
                              <p:par>
                                <p:cTn id="65" presetID="9" presetClass="entr" presetSubtype="0" fill="hold" nodeType="withEffect">
                                  <p:stCondLst>
                                    <p:cond delay="0"/>
                                  </p:stCondLst>
                                  <p:childTnLst>
                                    <p:set>
                                      <p:cBhvr>
                                        <p:cTn id="66" dur="1" fill="hold">
                                          <p:stCondLst>
                                            <p:cond delay="0"/>
                                          </p:stCondLst>
                                        </p:cTn>
                                        <p:tgtEl>
                                          <p:spTgt spid="24585"/>
                                        </p:tgtEl>
                                        <p:attrNameLst>
                                          <p:attrName>style.visibility</p:attrName>
                                        </p:attrNameLst>
                                      </p:cBhvr>
                                      <p:to>
                                        <p:strVal val="visible"/>
                                      </p:to>
                                    </p:set>
                                    <p:animEffect transition="in" filter="dissolve">
                                      <p:cBhvr>
                                        <p:cTn id="67" dur="500"/>
                                        <p:tgtEl>
                                          <p:spTgt spid="2458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4590"/>
                                        </p:tgtEl>
                                        <p:attrNameLst>
                                          <p:attrName>style.visibility</p:attrName>
                                        </p:attrNameLst>
                                      </p:cBhvr>
                                      <p:to>
                                        <p:strVal val="visible"/>
                                      </p:to>
                                    </p:set>
                                    <p:animEffect transition="in" filter="dissolve">
                                      <p:cBhvr>
                                        <p:cTn id="72" dur="500"/>
                                        <p:tgtEl>
                                          <p:spTgt spid="24590"/>
                                        </p:tgtEl>
                                      </p:cBhvr>
                                    </p:animEffect>
                                  </p:childTnLst>
                                </p:cTn>
                              </p:par>
                              <p:par>
                                <p:cTn id="73" presetID="9" presetClass="entr" presetSubtype="0" fill="hold" nodeType="withEffect">
                                  <p:stCondLst>
                                    <p:cond delay="0"/>
                                  </p:stCondLst>
                                  <p:childTnLst>
                                    <p:set>
                                      <p:cBhvr>
                                        <p:cTn id="74" dur="1" fill="hold">
                                          <p:stCondLst>
                                            <p:cond delay="0"/>
                                          </p:stCondLst>
                                        </p:cTn>
                                        <p:tgtEl>
                                          <p:spTgt spid="24597"/>
                                        </p:tgtEl>
                                        <p:attrNameLst>
                                          <p:attrName>style.visibility</p:attrName>
                                        </p:attrNameLst>
                                      </p:cBhvr>
                                      <p:to>
                                        <p:strVal val="visible"/>
                                      </p:to>
                                    </p:set>
                                    <p:animEffect transition="in" filter="dissolve">
                                      <p:cBhvr>
                                        <p:cTn id="75" dur="500"/>
                                        <p:tgtEl>
                                          <p:spTgt spid="24597"/>
                                        </p:tgtEl>
                                      </p:cBhvr>
                                    </p:animEffect>
                                  </p:childTnLst>
                                </p:cTn>
                              </p:par>
                              <p:par>
                                <p:cTn id="76" presetID="9" presetClass="entr" presetSubtype="0" fill="hold" nodeType="withEffect">
                                  <p:stCondLst>
                                    <p:cond delay="0"/>
                                  </p:stCondLst>
                                  <p:childTnLst>
                                    <p:set>
                                      <p:cBhvr>
                                        <p:cTn id="77" dur="1" fill="hold">
                                          <p:stCondLst>
                                            <p:cond delay="0"/>
                                          </p:stCondLst>
                                        </p:cTn>
                                        <p:tgtEl>
                                          <p:spTgt spid="24588"/>
                                        </p:tgtEl>
                                        <p:attrNameLst>
                                          <p:attrName>style.visibility</p:attrName>
                                        </p:attrNameLst>
                                      </p:cBhvr>
                                      <p:to>
                                        <p:strVal val="visible"/>
                                      </p:to>
                                    </p:set>
                                    <p:animEffect transition="in" filter="dissolve">
                                      <p:cBhvr>
                                        <p:cTn id="78" dur="500"/>
                                        <p:tgtEl>
                                          <p:spTgt spid="24588"/>
                                        </p:tgtEl>
                                      </p:cBhvr>
                                    </p:animEffect>
                                  </p:childTnLst>
                                </p:cTn>
                              </p:par>
                              <p:par>
                                <p:cTn id="79" presetID="9" presetClass="entr" presetSubtype="0" fill="hold" nodeType="withEffect">
                                  <p:stCondLst>
                                    <p:cond delay="0"/>
                                  </p:stCondLst>
                                  <p:childTnLst>
                                    <p:set>
                                      <p:cBhvr>
                                        <p:cTn id="80" dur="1" fill="hold">
                                          <p:stCondLst>
                                            <p:cond delay="0"/>
                                          </p:stCondLst>
                                        </p:cTn>
                                        <p:tgtEl>
                                          <p:spTgt spid="24594"/>
                                        </p:tgtEl>
                                        <p:attrNameLst>
                                          <p:attrName>style.visibility</p:attrName>
                                        </p:attrNameLst>
                                      </p:cBhvr>
                                      <p:to>
                                        <p:strVal val="visible"/>
                                      </p:to>
                                    </p:set>
                                    <p:animEffect transition="in" filter="dissolve">
                                      <p:cBhvr>
                                        <p:cTn id="81" dur="500"/>
                                        <p:tgtEl>
                                          <p:spTgt spid="24594"/>
                                        </p:tgtEl>
                                      </p:cBhvr>
                                    </p:animEffect>
                                  </p:childTnLst>
                                </p:cTn>
                              </p:par>
                              <p:par>
                                <p:cTn id="82" presetID="9" presetClass="entr" presetSubtype="0" fill="hold" nodeType="withEffect">
                                  <p:stCondLst>
                                    <p:cond delay="0"/>
                                  </p:stCondLst>
                                  <p:childTnLst>
                                    <p:set>
                                      <p:cBhvr>
                                        <p:cTn id="83" dur="1" fill="hold">
                                          <p:stCondLst>
                                            <p:cond delay="0"/>
                                          </p:stCondLst>
                                        </p:cTn>
                                        <p:tgtEl>
                                          <p:spTgt spid="24599"/>
                                        </p:tgtEl>
                                        <p:attrNameLst>
                                          <p:attrName>style.visibility</p:attrName>
                                        </p:attrNameLst>
                                      </p:cBhvr>
                                      <p:to>
                                        <p:strVal val="visible"/>
                                      </p:to>
                                    </p:set>
                                    <p:animEffect transition="in" filter="dissolve">
                                      <p:cBhvr>
                                        <p:cTn id="84" dur="500"/>
                                        <p:tgtEl>
                                          <p:spTgt spid="2459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24595"/>
                                        </p:tgtEl>
                                        <p:attrNameLst>
                                          <p:attrName>style.visibility</p:attrName>
                                        </p:attrNameLst>
                                      </p:cBhvr>
                                      <p:to>
                                        <p:strVal val="visible"/>
                                      </p:to>
                                    </p:set>
                                    <p:animEffect transition="in" filter="dissolve">
                                      <p:cBhvr>
                                        <p:cTn id="87" dur="500"/>
                                        <p:tgtEl>
                                          <p:spTgt spid="2459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24607"/>
                                        </p:tgtEl>
                                        <p:attrNameLst>
                                          <p:attrName>style.visibility</p:attrName>
                                        </p:attrNameLst>
                                      </p:cBhvr>
                                      <p:to>
                                        <p:strVal val="visible"/>
                                      </p:to>
                                    </p:set>
                                    <p:animEffect transition="in" filter="dissolve">
                                      <p:cBhvr>
                                        <p:cTn id="92" dur="500"/>
                                        <p:tgtEl>
                                          <p:spTgt spid="24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animBg="1"/>
      <p:bldP spid="24582" grpId="0" animBg="1"/>
      <p:bldP spid="24583" grpId="0" animBg="1"/>
      <p:bldP spid="24584" grpId="0" animBg="1"/>
      <p:bldP spid="24589" grpId="0" animBg="1"/>
      <p:bldP spid="24590" grpId="0" animBg="1"/>
      <p:bldP spid="24595" grpId="0" animBg="1"/>
      <p:bldP spid="2460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F81ECEB4-9BFD-1722-BA51-CA2CFABF2826}"/>
              </a:ext>
            </a:extLst>
          </p:cNvPr>
          <p:cNvPicPr>
            <a:picLocks noGrp="1" noChangeAspect="1" noChangeArrowheads="1"/>
          </p:cNvPicPr>
          <p:nvPr>
            <p:ph/>
          </p:nvPr>
        </p:nvPicPr>
        <p:blipFill>
          <a:blip r:embed="rId2">
            <a:clrChange>
              <a:clrFrom>
                <a:srgbClr val="000000"/>
              </a:clrFrom>
              <a:clrTo>
                <a:srgbClr val="000000">
                  <a:alpha val="0"/>
                </a:srgbClr>
              </a:clrTo>
            </a:clrChange>
            <a:lum bright="-20000"/>
            <a:extLst>
              <a:ext uri="{28A0092B-C50C-407E-A947-70E740481C1C}">
                <a14:useLocalDpi xmlns:a14="http://schemas.microsoft.com/office/drawing/2010/main" val="0"/>
              </a:ext>
            </a:extLst>
          </a:blip>
          <a:srcRect/>
          <a:stretch>
            <a:fillRect/>
          </a:stretch>
        </p:blipFill>
        <p:spPr>
          <a:xfrm>
            <a:off x="1524000" y="0"/>
            <a:ext cx="7715250" cy="6877050"/>
          </a:xfrm>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397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3" name="Freeform 3">
            <a:extLst>
              <a:ext uri="{FF2B5EF4-FFF2-40B4-BE49-F238E27FC236}">
                <a16:creationId xmlns:a16="http://schemas.microsoft.com/office/drawing/2014/main" id="{1EB1073A-A7F2-E5EC-B830-FEF5CA2E15A9}"/>
              </a:ext>
            </a:extLst>
          </p:cNvPr>
          <p:cNvSpPr>
            <a:spLocks/>
          </p:cNvSpPr>
          <p:nvPr/>
        </p:nvSpPr>
        <p:spPr bwMode="auto">
          <a:xfrm>
            <a:off x="1755775" y="1295400"/>
            <a:ext cx="2971800" cy="2057400"/>
          </a:xfrm>
          <a:custGeom>
            <a:avLst/>
            <a:gdLst>
              <a:gd name="T0" fmla="*/ 784 w 2056"/>
              <a:gd name="T1" fmla="*/ 440 h 1696"/>
              <a:gd name="T2" fmla="*/ 976 w 2056"/>
              <a:gd name="T3" fmla="*/ 584 h 1696"/>
              <a:gd name="T4" fmla="*/ 1264 w 2056"/>
              <a:gd name="T5" fmla="*/ 536 h 1696"/>
              <a:gd name="T6" fmla="*/ 1312 w 2056"/>
              <a:gd name="T7" fmla="*/ 248 h 1696"/>
              <a:gd name="T8" fmla="*/ 1168 w 2056"/>
              <a:gd name="T9" fmla="*/ 8 h 1696"/>
              <a:gd name="T10" fmla="*/ 1360 w 2056"/>
              <a:gd name="T11" fmla="*/ 200 h 1696"/>
              <a:gd name="T12" fmla="*/ 1360 w 2056"/>
              <a:gd name="T13" fmla="*/ 440 h 1696"/>
              <a:gd name="T14" fmla="*/ 1456 w 2056"/>
              <a:gd name="T15" fmla="*/ 488 h 1696"/>
              <a:gd name="T16" fmla="*/ 1600 w 2056"/>
              <a:gd name="T17" fmla="*/ 296 h 1696"/>
              <a:gd name="T18" fmla="*/ 1936 w 2056"/>
              <a:gd name="T19" fmla="*/ 248 h 1696"/>
              <a:gd name="T20" fmla="*/ 1792 w 2056"/>
              <a:gd name="T21" fmla="*/ 296 h 1696"/>
              <a:gd name="T22" fmla="*/ 1648 w 2056"/>
              <a:gd name="T23" fmla="*/ 344 h 1696"/>
              <a:gd name="T24" fmla="*/ 1600 w 2056"/>
              <a:gd name="T25" fmla="*/ 488 h 1696"/>
              <a:gd name="T26" fmla="*/ 1696 w 2056"/>
              <a:gd name="T27" fmla="*/ 584 h 1696"/>
              <a:gd name="T28" fmla="*/ 1888 w 2056"/>
              <a:gd name="T29" fmla="*/ 584 h 1696"/>
              <a:gd name="T30" fmla="*/ 2032 w 2056"/>
              <a:gd name="T31" fmla="*/ 680 h 1696"/>
              <a:gd name="T32" fmla="*/ 2032 w 2056"/>
              <a:gd name="T33" fmla="*/ 776 h 1696"/>
              <a:gd name="T34" fmla="*/ 1984 w 2056"/>
              <a:gd name="T35" fmla="*/ 680 h 1696"/>
              <a:gd name="T36" fmla="*/ 1840 w 2056"/>
              <a:gd name="T37" fmla="*/ 632 h 1696"/>
              <a:gd name="T38" fmla="*/ 1600 w 2056"/>
              <a:gd name="T39" fmla="*/ 680 h 1696"/>
              <a:gd name="T40" fmla="*/ 1504 w 2056"/>
              <a:gd name="T41" fmla="*/ 776 h 1696"/>
              <a:gd name="T42" fmla="*/ 1504 w 2056"/>
              <a:gd name="T43" fmla="*/ 968 h 1696"/>
              <a:gd name="T44" fmla="*/ 1600 w 2056"/>
              <a:gd name="T45" fmla="*/ 1064 h 1696"/>
              <a:gd name="T46" fmla="*/ 1456 w 2056"/>
              <a:gd name="T47" fmla="*/ 1016 h 1696"/>
              <a:gd name="T48" fmla="*/ 1408 w 2056"/>
              <a:gd name="T49" fmla="*/ 872 h 1696"/>
              <a:gd name="T50" fmla="*/ 1360 w 2056"/>
              <a:gd name="T51" fmla="*/ 968 h 1696"/>
              <a:gd name="T52" fmla="*/ 1360 w 2056"/>
              <a:gd name="T53" fmla="*/ 1064 h 1696"/>
              <a:gd name="T54" fmla="*/ 1264 w 2056"/>
              <a:gd name="T55" fmla="*/ 1208 h 1696"/>
              <a:gd name="T56" fmla="*/ 1024 w 2056"/>
              <a:gd name="T57" fmla="*/ 1256 h 1696"/>
              <a:gd name="T58" fmla="*/ 688 w 2056"/>
              <a:gd name="T59" fmla="*/ 1400 h 1696"/>
              <a:gd name="T60" fmla="*/ 400 w 2056"/>
              <a:gd name="T61" fmla="*/ 1688 h 1696"/>
              <a:gd name="T62" fmla="*/ 544 w 2056"/>
              <a:gd name="T63" fmla="*/ 1448 h 1696"/>
              <a:gd name="T64" fmla="*/ 880 w 2056"/>
              <a:gd name="T65" fmla="*/ 1208 h 1696"/>
              <a:gd name="T66" fmla="*/ 1216 w 2056"/>
              <a:gd name="T67" fmla="*/ 1160 h 1696"/>
              <a:gd name="T68" fmla="*/ 1312 w 2056"/>
              <a:gd name="T69" fmla="*/ 1016 h 1696"/>
              <a:gd name="T70" fmla="*/ 1312 w 2056"/>
              <a:gd name="T71" fmla="*/ 872 h 1696"/>
              <a:gd name="T72" fmla="*/ 1312 w 2056"/>
              <a:gd name="T73" fmla="*/ 776 h 1696"/>
              <a:gd name="T74" fmla="*/ 1168 w 2056"/>
              <a:gd name="T75" fmla="*/ 776 h 1696"/>
              <a:gd name="T76" fmla="*/ 1072 w 2056"/>
              <a:gd name="T77" fmla="*/ 872 h 1696"/>
              <a:gd name="T78" fmla="*/ 784 w 2056"/>
              <a:gd name="T79" fmla="*/ 920 h 1696"/>
              <a:gd name="T80" fmla="*/ 256 w 2056"/>
              <a:gd name="T81" fmla="*/ 872 h 1696"/>
              <a:gd name="T82" fmla="*/ 448 w 2056"/>
              <a:gd name="T83" fmla="*/ 824 h 1696"/>
              <a:gd name="T84" fmla="*/ 928 w 2056"/>
              <a:gd name="T85" fmla="*/ 872 h 1696"/>
              <a:gd name="T86" fmla="*/ 1120 w 2056"/>
              <a:gd name="T87" fmla="*/ 728 h 1696"/>
              <a:gd name="T88" fmla="*/ 1024 w 2056"/>
              <a:gd name="T89" fmla="*/ 680 h 1696"/>
              <a:gd name="T90" fmla="*/ 880 w 2056"/>
              <a:gd name="T91" fmla="*/ 632 h 1696"/>
              <a:gd name="T92" fmla="*/ 784 w 2056"/>
              <a:gd name="T93" fmla="*/ 584 h 1696"/>
              <a:gd name="T94" fmla="*/ 400 w 2056"/>
              <a:gd name="T95" fmla="*/ 488 h 1696"/>
              <a:gd name="T96" fmla="*/ 16 w 2056"/>
              <a:gd name="T97" fmla="*/ 536 h 1696"/>
              <a:gd name="T98" fmla="*/ 496 w 2056"/>
              <a:gd name="T99" fmla="*/ 440 h 1696"/>
              <a:gd name="T100" fmla="*/ 640 w 2056"/>
              <a:gd name="T101" fmla="*/ 488 h 1696"/>
              <a:gd name="T102" fmla="*/ 784 w 2056"/>
              <a:gd name="T103" fmla="*/ 44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56" h="1696">
                <a:moveTo>
                  <a:pt x="784" y="440"/>
                </a:moveTo>
                <a:cubicBezTo>
                  <a:pt x="840" y="456"/>
                  <a:pt x="896" y="568"/>
                  <a:pt x="976" y="584"/>
                </a:cubicBezTo>
                <a:cubicBezTo>
                  <a:pt x="1056" y="600"/>
                  <a:pt x="1208" y="592"/>
                  <a:pt x="1264" y="536"/>
                </a:cubicBezTo>
                <a:cubicBezTo>
                  <a:pt x="1320" y="480"/>
                  <a:pt x="1328" y="336"/>
                  <a:pt x="1312" y="248"/>
                </a:cubicBezTo>
                <a:cubicBezTo>
                  <a:pt x="1296" y="160"/>
                  <a:pt x="1160" y="16"/>
                  <a:pt x="1168" y="8"/>
                </a:cubicBezTo>
                <a:cubicBezTo>
                  <a:pt x="1176" y="0"/>
                  <a:pt x="1328" y="128"/>
                  <a:pt x="1360" y="200"/>
                </a:cubicBezTo>
                <a:cubicBezTo>
                  <a:pt x="1392" y="272"/>
                  <a:pt x="1344" y="392"/>
                  <a:pt x="1360" y="440"/>
                </a:cubicBezTo>
                <a:cubicBezTo>
                  <a:pt x="1376" y="488"/>
                  <a:pt x="1416" y="512"/>
                  <a:pt x="1456" y="488"/>
                </a:cubicBezTo>
                <a:cubicBezTo>
                  <a:pt x="1496" y="464"/>
                  <a:pt x="1520" y="336"/>
                  <a:pt x="1600" y="296"/>
                </a:cubicBezTo>
                <a:cubicBezTo>
                  <a:pt x="1680" y="256"/>
                  <a:pt x="1904" y="248"/>
                  <a:pt x="1936" y="248"/>
                </a:cubicBezTo>
                <a:cubicBezTo>
                  <a:pt x="1968" y="248"/>
                  <a:pt x="1840" y="280"/>
                  <a:pt x="1792" y="296"/>
                </a:cubicBezTo>
                <a:cubicBezTo>
                  <a:pt x="1744" y="312"/>
                  <a:pt x="1680" y="312"/>
                  <a:pt x="1648" y="344"/>
                </a:cubicBezTo>
                <a:cubicBezTo>
                  <a:pt x="1616" y="376"/>
                  <a:pt x="1592" y="448"/>
                  <a:pt x="1600" y="488"/>
                </a:cubicBezTo>
                <a:cubicBezTo>
                  <a:pt x="1608" y="528"/>
                  <a:pt x="1648" y="568"/>
                  <a:pt x="1696" y="584"/>
                </a:cubicBezTo>
                <a:cubicBezTo>
                  <a:pt x="1744" y="600"/>
                  <a:pt x="1832" y="568"/>
                  <a:pt x="1888" y="584"/>
                </a:cubicBezTo>
                <a:cubicBezTo>
                  <a:pt x="1944" y="600"/>
                  <a:pt x="2008" y="648"/>
                  <a:pt x="2032" y="680"/>
                </a:cubicBezTo>
                <a:cubicBezTo>
                  <a:pt x="2056" y="712"/>
                  <a:pt x="2040" y="776"/>
                  <a:pt x="2032" y="776"/>
                </a:cubicBezTo>
                <a:cubicBezTo>
                  <a:pt x="2024" y="776"/>
                  <a:pt x="2016" y="704"/>
                  <a:pt x="1984" y="680"/>
                </a:cubicBezTo>
                <a:cubicBezTo>
                  <a:pt x="1952" y="656"/>
                  <a:pt x="1904" y="632"/>
                  <a:pt x="1840" y="632"/>
                </a:cubicBezTo>
                <a:cubicBezTo>
                  <a:pt x="1776" y="632"/>
                  <a:pt x="1656" y="656"/>
                  <a:pt x="1600" y="680"/>
                </a:cubicBezTo>
                <a:cubicBezTo>
                  <a:pt x="1544" y="704"/>
                  <a:pt x="1520" y="728"/>
                  <a:pt x="1504" y="776"/>
                </a:cubicBezTo>
                <a:cubicBezTo>
                  <a:pt x="1488" y="824"/>
                  <a:pt x="1488" y="920"/>
                  <a:pt x="1504" y="968"/>
                </a:cubicBezTo>
                <a:cubicBezTo>
                  <a:pt x="1520" y="1016"/>
                  <a:pt x="1608" y="1056"/>
                  <a:pt x="1600" y="1064"/>
                </a:cubicBezTo>
                <a:cubicBezTo>
                  <a:pt x="1592" y="1072"/>
                  <a:pt x="1488" y="1048"/>
                  <a:pt x="1456" y="1016"/>
                </a:cubicBezTo>
                <a:cubicBezTo>
                  <a:pt x="1424" y="984"/>
                  <a:pt x="1424" y="880"/>
                  <a:pt x="1408" y="872"/>
                </a:cubicBezTo>
                <a:cubicBezTo>
                  <a:pt x="1392" y="864"/>
                  <a:pt x="1368" y="936"/>
                  <a:pt x="1360" y="968"/>
                </a:cubicBezTo>
                <a:cubicBezTo>
                  <a:pt x="1352" y="1000"/>
                  <a:pt x="1376" y="1024"/>
                  <a:pt x="1360" y="1064"/>
                </a:cubicBezTo>
                <a:cubicBezTo>
                  <a:pt x="1344" y="1104"/>
                  <a:pt x="1320" y="1176"/>
                  <a:pt x="1264" y="1208"/>
                </a:cubicBezTo>
                <a:cubicBezTo>
                  <a:pt x="1208" y="1240"/>
                  <a:pt x="1120" y="1224"/>
                  <a:pt x="1024" y="1256"/>
                </a:cubicBezTo>
                <a:cubicBezTo>
                  <a:pt x="928" y="1288"/>
                  <a:pt x="792" y="1328"/>
                  <a:pt x="688" y="1400"/>
                </a:cubicBezTo>
                <a:cubicBezTo>
                  <a:pt x="584" y="1472"/>
                  <a:pt x="424" y="1680"/>
                  <a:pt x="400" y="1688"/>
                </a:cubicBezTo>
                <a:cubicBezTo>
                  <a:pt x="376" y="1696"/>
                  <a:pt x="464" y="1528"/>
                  <a:pt x="544" y="1448"/>
                </a:cubicBezTo>
                <a:cubicBezTo>
                  <a:pt x="624" y="1368"/>
                  <a:pt x="768" y="1256"/>
                  <a:pt x="880" y="1208"/>
                </a:cubicBezTo>
                <a:cubicBezTo>
                  <a:pt x="992" y="1160"/>
                  <a:pt x="1144" y="1192"/>
                  <a:pt x="1216" y="1160"/>
                </a:cubicBezTo>
                <a:cubicBezTo>
                  <a:pt x="1288" y="1128"/>
                  <a:pt x="1296" y="1064"/>
                  <a:pt x="1312" y="1016"/>
                </a:cubicBezTo>
                <a:cubicBezTo>
                  <a:pt x="1328" y="968"/>
                  <a:pt x="1312" y="912"/>
                  <a:pt x="1312" y="872"/>
                </a:cubicBezTo>
                <a:cubicBezTo>
                  <a:pt x="1312" y="832"/>
                  <a:pt x="1336" y="792"/>
                  <a:pt x="1312" y="776"/>
                </a:cubicBezTo>
                <a:cubicBezTo>
                  <a:pt x="1288" y="760"/>
                  <a:pt x="1208" y="760"/>
                  <a:pt x="1168" y="776"/>
                </a:cubicBezTo>
                <a:cubicBezTo>
                  <a:pt x="1128" y="792"/>
                  <a:pt x="1136" y="848"/>
                  <a:pt x="1072" y="872"/>
                </a:cubicBezTo>
                <a:cubicBezTo>
                  <a:pt x="1008" y="896"/>
                  <a:pt x="920" y="920"/>
                  <a:pt x="784" y="920"/>
                </a:cubicBezTo>
                <a:cubicBezTo>
                  <a:pt x="648" y="920"/>
                  <a:pt x="312" y="888"/>
                  <a:pt x="256" y="872"/>
                </a:cubicBezTo>
                <a:cubicBezTo>
                  <a:pt x="200" y="856"/>
                  <a:pt x="336" y="824"/>
                  <a:pt x="448" y="824"/>
                </a:cubicBezTo>
                <a:cubicBezTo>
                  <a:pt x="560" y="824"/>
                  <a:pt x="816" y="888"/>
                  <a:pt x="928" y="872"/>
                </a:cubicBezTo>
                <a:cubicBezTo>
                  <a:pt x="1040" y="856"/>
                  <a:pt x="1104" y="760"/>
                  <a:pt x="1120" y="728"/>
                </a:cubicBezTo>
                <a:cubicBezTo>
                  <a:pt x="1136" y="696"/>
                  <a:pt x="1064" y="696"/>
                  <a:pt x="1024" y="680"/>
                </a:cubicBezTo>
                <a:cubicBezTo>
                  <a:pt x="984" y="664"/>
                  <a:pt x="920" y="648"/>
                  <a:pt x="880" y="632"/>
                </a:cubicBezTo>
                <a:cubicBezTo>
                  <a:pt x="840" y="616"/>
                  <a:pt x="864" y="608"/>
                  <a:pt x="784" y="584"/>
                </a:cubicBezTo>
                <a:cubicBezTo>
                  <a:pt x="704" y="560"/>
                  <a:pt x="528" y="496"/>
                  <a:pt x="400" y="488"/>
                </a:cubicBezTo>
                <a:cubicBezTo>
                  <a:pt x="272" y="480"/>
                  <a:pt x="0" y="544"/>
                  <a:pt x="16" y="536"/>
                </a:cubicBezTo>
                <a:cubicBezTo>
                  <a:pt x="32" y="528"/>
                  <a:pt x="392" y="448"/>
                  <a:pt x="496" y="440"/>
                </a:cubicBezTo>
                <a:cubicBezTo>
                  <a:pt x="600" y="432"/>
                  <a:pt x="600" y="480"/>
                  <a:pt x="640" y="488"/>
                </a:cubicBezTo>
                <a:cubicBezTo>
                  <a:pt x="680" y="496"/>
                  <a:pt x="728" y="424"/>
                  <a:pt x="784" y="440"/>
                </a:cubicBezTo>
                <a:close/>
              </a:path>
            </a:pathLst>
          </a:custGeom>
          <a:solidFill>
            <a:schemeClr val="accent1"/>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4" name="Freeform 4">
            <a:extLst>
              <a:ext uri="{FF2B5EF4-FFF2-40B4-BE49-F238E27FC236}">
                <a16:creationId xmlns:a16="http://schemas.microsoft.com/office/drawing/2014/main" id="{B1A6E24C-E06E-6B85-36BC-945FBC7A9913}"/>
              </a:ext>
            </a:extLst>
          </p:cNvPr>
          <p:cNvSpPr>
            <a:spLocks/>
          </p:cNvSpPr>
          <p:nvPr/>
        </p:nvSpPr>
        <p:spPr bwMode="auto">
          <a:xfrm rot="16005066">
            <a:off x="4622007" y="2008982"/>
            <a:ext cx="2263775" cy="2665412"/>
          </a:xfrm>
          <a:custGeom>
            <a:avLst/>
            <a:gdLst>
              <a:gd name="T0" fmla="*/ 784 w 2056"/>
              <a:gd name="T1" fmla="*/ 440 h 1696"/>
              <a:gd name="T2" fmla="*/ 976 w 2056"/>
              <a:gd name="T3" fmla="*/ 584 h 1696"/>
              <a:gd name="T4" fmla="*/ 1264 w 2056"/>
              <a:gd name="T5" fmla="*/ 536 h 1696"/>
              <a:gd name="T6" fmla="*/ 1312 w 2056"/>
              <a:gd name="T7" fmla="*/ 248 h 1696"/>
              <a:gd name="T8" fmla="*/ 1168 w 2056"/>
              <a:gd name="T9" fmla="*/ 8 h 1696"/>
              <a:gd name="T10" fmla="*/ 1360 w 2056"/>
              <a:gd name="T11" fmla="*/ 200 h 1696"/>
              <a:gd name="T12" fmla="*/ 1360 w 2056"/>
              <a:gd name="T13" fmla="*/ 440 h 1696"/>
              <a:gd name="T14" fmla="*/ 1456 w 2056"/>
              <a:gd name="T15" fmla="*/ 488 h 1696"/>
              <a:gd name="T16" fmla="*/ 1600 w 2056"/>
              <a:gd name="T17" fmla="*/ 296 h 1696"/>
              <a:gd name="T18" fmla="*/ 1936 w 2056"/>
              <a:gd name="T19" fmla="*/ 248 h 1696"/>
              <a:gd name="T20" fmla="*/ 1792 w 2056"/>
              <a:gd name="T21" fmla="*/ 296 h 1696"/>
              <a:gd name="T22" fmla="*/ 1648 w 2056"/>
              <a:gd name="T23" fmla="*/ 344 h 1696"/>
              <a:gd name="T24" fmla="*/ 1600 w 2056"/>
              <a:gd name="T25" fmla="*/ 488 h 1696"/>
              <a:gd name="T26" fmla="*/ 1696 w 2056"/>
              <a:gd name="T27" fmla="*/ 584 h 1696"/>
              <a:gd name="T28" fmla="*/ 1888 w 2056"/>
              <a:gd name="T29" fmla="*/ 584 h 1696"/>
              <a:gd name="T30" fmla="*/ 2032 w 2056"/>
              <a:gd name="T31" fmla="*/ 680 h 1696"/>
              <a:gd name="T32" fmla="*/ 2032 w 2056"/>
              <a:gd name="T33" fmla="*/ 776 h 1696"/>
              <a:gd name="T34" fmla="*/ 1984 w 2056"/>
              <a:gd name="T35" fmla="*/ 680 h 1696"/>
              <a:gd name="T36" fmla="*/ 1840 w 2056"/>
              <a:gd name="T37" fmla="*/ 632 h 1696"/>
              <a:gd name="T38" fmla="*/ 1600 w 2056"/>
              <a:gd name="T39" fmla="*/ 680 h 1696"/>
              <a:gd name="T40" fmla="*/ 1504 w 2056"/>
              <a:gd name="T41" fmla="*/ 776 h 1696"/>
              <a:gd name="T42" fmla="*/ 1504 w 2056"/>
              <a:gd name="T43" fmla="*/ 968 h 1696"/>
              <a:gd name="T44" fmla="*/ 1600 w 2056"/>
              <a:gd name="T45" fmla="*/ 1064 h 1696"/>
              <a:gd name="T46" fmla="*/ 1456 w 2056"/>
              <a:gd name="T47" fmla="*/ 1016 h 1696"/>
              <a:gd name="T48" fmla="*/ 1408 w 2056"/>
              <a:gd name="T49" fmla="*/ 872 h 1696"/>
              <a:gd name="T50" fmla="*/ 1360 w 2056"/>
              <a:gd name="T51" fmla="*/ 968 h 1696"/>
              <a:gd name="T52" fmla="*/ 1360 w 2056"/>
              <a:gd name="T53" fmla="*/ 1064 h 1696"/>
              <a:gd name="T54" fmla="*/ 1264 w 2056"/>
              <a:gd name="T55" fmla="*/ 1208 h 1696"/>
              <a:gd name="T56" fmla="*/ 1024 w 2056"/>
              <a:gd name="T57" fmla="*/ 1256 h 1696"/>
              <a:gd name="T58" fmla="*/ 688 w 2056"/>
              <a:gd name="T59" fmla="*/ 1400 h 1696"/>
              <a:gd name="T60" fmla="*/ 400 w 2056"/>
              <a:gd name="T61" fmla="*/ 1688 h 1696"/>
              <a:gd name="T62" fmla="*/ 544 w 2056"/>
              <a:gd name="T63" fmla="*/ 1448 h 1696"/>
              <a:gd name="T64" fmla="*/ 880 w 2056"/>
              <a:gd name="T65" fmla="*/ 1208 h 1696"/>
              <a:gd name="T66" fmla="*/ 1216 w 2056"/>
              <a:gd name="T67" fmla="*/ 1160 h 1696"/>
              <a:gd name="T68" fmla="*/ 1312 w 2056"/>
              <a:gd name="T69" fmla="*/ 1016 h 1696"/>
              <a:gd name="T70" fmla="*/ 1312 w 2056"/>
              <a:gd name="T71" fmla="*/ 872 h 1696"/>
              <a:gd name="T72" fmla="*/ 1312 w 2056"/>
              <a:gd name="T73" fmla="*/ 776 h 1696"/>
              <a:gd name="T74" fmla="*/ 1168 w 2056"/>
              <a:gd name="T75" fmla="*/ 776 h 1696"/>
              <a:gd name="T76" fmla="*/ 1072 w 2056"/>
              <a:gd name="T77" fmla="*/ 872 h 1696"/>
              <a:gd name="T78" fmla="*/ 784 w 2056"/>
              <a:gd name="T79" fmla="*/ 920 h 1696"/>
              <a:gd name="T80" fmla="*/ 256 w 2056"/>
              <a:gd name="T81" fmla="*/ 872 h 1696"/>
              <a:gd name="T82" fmla="*/ 448 w 2056"/>
              <a:gd name="T83" fmla="*/ 824 h 1696"/>
              <a:gd name="T84" fmla="*/ 928 w 2056"/>
              <a:gd name="T85" fmla="*/ 872 h 1696"/>
              <a:gd name="T86" fmla="*/ 1120 w 2056"/>
              <a:gd name="T87" fmla="*/ 728 h 1696"/>
              <a:gd name="T88" fmla="*/ 1024 w 2056"/>
              <a:gd name="T89" fmla="*/ 680 h 1696"/>
              <a:gd name="T90" fmla="*/ 880 w 2056"/>
              <a:gd name="T91" fmla="*/ 632 h 1696"/>
              <a:gd name="T92" fmla="*/ 784 w 2056"/>
              <a:gd name="T93" fmla="*/ 584 h 1696"/>
              <a:gd name="T94" fmla="*/ 400 w 2056"/>
              <a:gd name="T95" fmla="*/ 488 h 1696"/>
              <a:gd name="T96" fmla="*/ 16 w 2056"/>
              <a:gd name="T97" fmla="*/ 536 h 1696"/>
              <a:gd name="T98" fmla="*/ 496 w 2056"/>
              <a:gd name="T99" fmla="*/ 440 h 1696"/>
              <a:gd name="T100" fmla="*/ 640 w 2056"/>
              <a:gd name="T101" fmla="*/ 488 h 1696"/>
              <a:gd name="T102" fmla="*/ 784 w 2056"/>
              <a:gd name="T103" fmla="*/ 44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56" h="1696">
                <a:moveTo>
                  <a:pt x="784" y="440"/>
                </a:moveTo>
                <a:cubicBezTo>
                  <a:pt x="840" y="456"/>
                  <a:pt x="896" y="568"/>
                  <a:pt x="976" y="584"/>
                </a:cubicBezTo>
                <a:cubicBezTo>
                  <a:pt x="1056" y="600"/>
                  <a:pt x="1208" y="592"/>
                  <a:pt x="1264" y="536"/>
                </a:cubicBezTo>
                <a:cubicBezTo>
                  <a:pt x="1320" y="480"/>
                  <a:pt x="1328" y="336"/>
                  <a:pt x="1312" y="248"/>
                </a:cubicBezTo>
                <a:cubicBezTo>
                  <a:pt x="1296" y="160"/>
                  <a:pt x="1160" y="16"/>
                  <a:pt x="1168" y="8"/>
                </a:cubicBezTo>
                <a:cubicBezTo>
                  <a:pt x="1176" y="0"/>
                  <a:pt x="1328" y="128"/>
                  <a:pt x="1360" y="200"/>
                </a:cubicBezTo>
                <a:cubicBezTo>
                  <a:pt x="1392" y="272"/>
                  <a:pt x="1344" y="392"/>
                  <a:pt x="1360" y="440"/>
                </a:cubicBezTo>
                <a:cubicBezTo>
                  <a:pt x="1376" y="488"/>
                  <a:pt x="1416" y="512"/>
                  <a:pt x="1456" y="488"/>
                </a:cubicBezTo>
                <a:cubicBezTo>
                  <a:pt x="1496" y="464"/>
                  <a:pt x="1520" y="336"/>
                  <a:pt x="1600" y="296"/>
                </a:cubicBezTo>
                <a:cubicBezTo>
                  <a:pt x="1680" y="256"/>
                  <a:pt x="1904" y="248"/>
                  <a:pt x="1936" y="248"/>
                </a:cubicBezTo>
                <a:cubicBezTo>
                  <a:pt x="1968" y="248"/>
                  <a:pt x="1840" y="280"/>
                  <a:pt x="1792" y="296"/>
                </a:cubicBezTo>
                <a:cubicBezTo>
                  <a:pt x="1744" y="312"/>
                  <a:pt x="1680" y="312"/>
                  <a:pt x="1648" y="344"/>
                </a:cubicBezTo>
                <a:cubicBezTo>
                  <a:pt x="1616" y="376"/>
                  <a:pt x="1592" y="448"/>
                  <a:pt x="1600" y="488"/>
                </a:cubicBezTo>
                <a:cubicBezTo>
                  <a:pt x="1608" y="528"/>
                  <a:pt x="1648" y="568"/>
                  <a:pt x="1696" y="584"/>
                </a:cubicBezTo>
                <a:cubicBezTo>
                  <a:pt x="1744" y="600"/>
                  <a:pt x="1832" y="568"/>
                  <a:pt x="1888" y="584"/>
                </a:cubicBezTo>
                <a:cubicBezTo>
                  <a:pt x="1944" y="600"/>
                  <a:pt x="2008" y="648"/>
                  <a:pt x="2032" y="680"/>
                </a:cubicBezTo>
                <a:cubicBezTo>
                  <a:pt x="2056" y="712"/>
                  <a:pt x="2040" y="776"/>
                  <a:pt x="2032" y="776"/>
                </a:cubicBezTo>
                <a:cubicBezTo>
                  <a:pt x="2024" y="776"/>
                  <a:pt x="2016" y="704"/>
                  <a:pt x="1984" y="680"/>
                </a:cubicBezTo>
                <a:cubicBezTo>
                  <a:pt x="1952" y="656"/>
                  <a:pt x="1904" y="632"/>
                  <a:pt x="1840" y="632"/>
                </a:cubicBezTo>
                <a:cubicBezTo>
                  <a:pt x="1776" y="632"/>
                  <a:pt x="1656" y="656"/>
                  <a:pt x="1600" y="680"/>
                </a:cubicBezTo>
                <a:cubicBezTo>
                  <a:pt x="1544" y="704"/>
                  <a:pt x="1520" y="728"/>
                  <a:pt x="1504" y="776"/>
                </a:cubicBezTo>
                <a:cubicBezTo>
                  <a:pt x="1488" y="824"/>
                  <a:pt x="1488" y="920"/>
                  <a:pt x="1504" y="968"/>
                </a:cubicBezTo>
                <a:cubicBezTo>
                  <a:pt x="1520" y="1016"/>
                  <a:pt x="1608" y="1056"/>
                  <a:pt x="1600" y="1064"/>
                </a:cubicBezTo>
                <a:cubicBezTo>
                  <a:pt x="1592" y="1072"/>
                  <a:pt x="1488" y="1048"/>
                  <a:pt x="1456" y="1016"/>
                </a:cubicBezTo>
                <a:cubicBezTo>
                  <a:pt x="1424" y="984"/>
                  <a:pt x="1424" y="880"/>
                  <a:pt x="1408" y="872"/>
                </a:cubicBezTo>
                <a:cubicBezTo>
                  <a:pt x="1392" y="864"/>
                  <a:pt x="1368" y="936"/>
                  <a:pt x="1360" y="968"/>
                </a:cubicBezTo>
                <a:cubicBezTo>
                  <a:pt x="1352" y="1000"/>
                  <a:pt x="1376" y="1024"/>
                  <a:pt x="1360" y="1064"/>
                </a:cubicBezTo>
                <a:cubicBezTo>
                  <a:pt x="1344" y="1104"/>
                  <a:pt x="1320" y="1176"/>
                  <a:pt x="1264" y="1208"/>
                </a:cubicBezTo>
                <a:cubicBezTo>
                  <a:pt x="1208" y="1240"/>
                  <a:pt x="1120" y="1224"/>
                  <a:pt x="1024" y="1256"/>
                </a:cubicBezTo>
                <a:cubicBezTo>
                  <a:pt x="928" y="1288"/>
                  <a:pt x="792" y="1328"/>
                  <a:pt x="688" y="1400"/>
                </a:cubicBezTo>
                <a:cubicBezTo>
                  <a:pt x="584" y="1472"/>
                  <a:pt x="424" y="1680"/>
                  <a:pt x="400" y="1688"/>
                </a:cubicBezTo>
                <a:cubicBezTo>
                  <a:pt x="376" y="1696"/>
                  <a:pt x="464" y="1528"/>
                  <a:pt x="544" y="1448"/>
                </a:cubicBezTo>
                <a:cubicBezTo>
                  <a:pt x="624" y="1368"/>
                  <a:pt x="768" y="1256"/>
                  <a:pt x="880" y="1208"/>
                </a:cubicBezTo>
                <a:cubicBezTo>
                  <a:pt x="992" y="1160"/>
                  <a:pt x="1144" y="1192"/>
                  <a:pt x="1216" y="1160"/>
                </a:cubicBezTo>
                <a:cubicBezTo>
                  <a:pt x="1288" y="1128"/>
                  <a:pt x="1296" y="1064"/>
                  <a:pt x="1312" y="1016"/>
                </a:cubicBezTo>
                <a:cubicBezTo>
                  <a:pt x="1328" y="968"/>
                  <a:pt x="1312" y="912"/>
                  <a:pt x="1312" y="872"/>
                </a:cubicBezTo>
                <a:cubicBezTo>
                  <a:pt x="1312" y="832"/>
                  <a:pt x="1336" y="792"/>
                  <a:pt x="1312" y="776"/>
                </a:cubicBezTo>
                <a:cubicBezTo>
                  <a:pt x="1288" y="760"/>
                  <a:pt x="1208" y="760"/>
                  <a:pt x="1168" y="776"/>
                </a:cubicBezTo>
                <a:cubicBezTo>
                  <a:pt x="1128" y="792"/>
                  <a:pt x="1136" y="848"/>
                  <a:pt x="1072" y="872"/>
                </a:cubicBezTo>
                <a:cubicBezTo>
                  <a:pt x="1008" y="896"/>
                  <a:pt x="920" y="920"/>
                  <a:pt x="784" y="920"/>
                </a:cubicBezTo>
                <a:cubicBezTo>
                  <a:pt x="648" y="920"/>
                  <a:pt x="312" y="888"/>
                  <a:pt x="256" y="872"/>
                </a:cubicBezTo>
                <a:cubicBezTo>
                  <a:pt x="200" y="856"/>
                  <a:pt x="336" y="824"/>
                  <a:pt x="448" y="824"/>
                </a:cubicBezTo>
                <a:cubicBezTo>
                  <a:pt x="560" y="824"/>
                  <a:pt x="816" y="888"/>
                  <a:pt x="928" y="872"/>
                </a:cubicBezTo>
                <a:cubicBezTo>
                  <a:pt x="1040" y="856"/>
                  <a:pt x="1104" y="760"/>
                  <a:pt x="1120" y="728"/>
                </a:cubicBezTo>
                <a:cubicBezTo>
                  <a:pt x="1136" y="696"/>
                  <a:pt x="1064" y="696"/>
                  <a:pt x="1024" y="680"/>
                </a:cubicBezTo>
                <a:cubicBezTo>
                  <a:pt x="984" y="664"/>
                  <a:pt x="920" y="648"/>
                  <a:pt x="880" y="632"/>
                </a:cubicBezTo>
                <a:cubicBezTo>
                  <a:pt x="840" y="616"/>
                  <a:pt x="864" y="608"/>
                  <a:pt x="784" y="584"/>
                </a:cubicBezTo>
                <a:cubicBezTo>
                  <a:pt x="704" y="560"/>
                  <a:pt x="528" y="496"/>
                  <a:pt x="400" y="488"/>
                </a:cubicBezTo>
                <a:cubicBezTo>
                  <a:pt x="272" y="480"/>
                  <a:pt x="0" y="544"/>
                  <a:pt x="16" y="536"/>
                </a:cubicBezTo>
                <a:cubicBezTo>
                  <a:pt x="32" y="528"/>
                  <a:pt x="392" y="448"/>
                  <a:pt x="496" y="440"/>
                </a:cubicBezTo>
                <a:cubicBezTo>
                  <a:pt x="600" y="432"/>
                  <a:pt x="600" y="480"/>
                  <a:pt x="640" y="488"/>
                </a:cubicBezTo>
                <a:cubicBezTo>
                  <a:pt x="680" y="496"/>
                  <a:pt x="728" y="424"/>
                  <a:pt x="784" y="440"/>
                </a:cubicBezTo>
                <a:close/>
              </a:path>
            </a:pathLst>
          </a:custGeom>
          <a:solidFill>
            <a:schemeClr val="accent1"/>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5" name="Freeform 5">
            <a:extLst>
              <a:ext uri="{FF2B5EF4-FFF2-40B4-BE49-F238E27FC236}">
                <a16:creationId xmlns:a16="http://schemas.microsoft.com/office/drawing/2014/main" id="{529F35C8-406F-80D8-6FFC-7F693B6FD4EC}"/>
              </a:ext>
            </a:extLst>
          </p:cNvPr>
          <p:cNvSpPr>
            <a:spLocks/>
          </p:cNvSpPr>
          <p:nvPr/>
        </p:nvSpPr>
        <p:spPr bwMode="auto">
          <a:xfrm rot="19620287" flipV="1">
            <a:off x="1984375" y="3124200"/>
            <a:ext cx="2590800" cy="1752600"/>
          </a:xfrm>
          <a:custGeom>
            <a:avLst/>
            <a:gdLst>
              <a:gd name="T0" fmla="*/ 784 w 2056"/>
              <a:gd name="T1" fmla="*/ 440 h 1696"/>
              <a:gd name="T2" fmla="*/ 976 w 2056"/>
              <a:gd name="T3" fmla="*/ 584 h 1696"/>
              <a:gd name="T4" fmla="*/ 1264 w 2056"/>
              <a:gd name="T5" fmla="*/ 536 h 1696"/>
              <a:gd name="T6" fmla="*/ 1312 w 2056"/>
              <a:gd name="T7" fmla="*/ 248 h 1696"/>
              <a:gd name="T8" fmla="*/ 1168 w 2056"/>
              <a:gd name="T9" fmla="*/ 8 h 1696"/>
              <a:gd name="T10" fmla="*/ 1360 w 2056"/>
              <a:gd name="T11" fmla="*/ 200 h 1696"/>
              <a:gd name="T12" fmla="*/ 1360 w 2056"/>
              <a:gd name="T13" fmla="*/ 440 h 1696"/>
              <a:gd name="T14" fmla="*/ 1456 w 2056"/>
              <a:gd name="T15" fmla="*/ 488 h 1696"/>
              <a:gd name="T16" fmla="*/ 1600 w 2056"/>
              <a:gd name="T17" fmla="*/ 296 h 1696"/>
              <a:gd name="T18" fmla="*/ 1936 w 2056"/>
              <a:gd name="T19" fmla="*/ 248 h 1696"/>
              <a:gd name="T20" fmla="*/ 1792 w 2056"/>
              <a:gd name="T21" fmla="*/ 296 h 1696"/>
              <a:gd name="T22" fmla="*/ 1648 w 2056"/>
              <a:gd name="T23" fmla="*/ 344 h 1696"/>
              <a:gd name="T24" fmla="*/ 1600 w 2056"/>
              <a:gd name="T25" fmla="*/ 488 h 1696"/>
              <a:gd name="T26" fmla="*/ 1696 w 2056"/>
              <a:gd name="T27" fmla="*/ 584 h 1696"/>
              <a:gd name="T28" fmla="*/ 1888 w 2056"/>
              <a:gd name="T29" fmla="*/ 584 h 1696"/>
              <a:gd name="T30" fmla="*/ 2032 w 2056"/>
              <a:gd name="T31" fmla="*/ 680 h 1696"/>
              <a:gd name="T32" fmla="*/ 2032 w 2056"/>
              <a:gd name="T33" fmla="*/ 776 h 1696"/>
              <a:gd name="T34" fmla="*/ 1984 w 2056"/>
              <a:gd name="T35" fmla="*/ 680 h 1696"/>
              <a:gd name="T36" fmla="*/ 1840 w 2056"/>
              <a:gd name="T37" fmla="*/ 632 h 1696"/>
              <a:gd name="T38" fmla="*/ 1600 w 2056"/>
              <a:gd name="T39" fmla="*/ 680 h 1696"/>
              <a:gd name="T40" fmla="*/ 1504 w 2056"/>
              <a:gd name="T41" fmla="*/ 776 h 1696"/>
              <a:gd name="T42" fmla="*/ 1504 w 2056"/>
              <a:gd name="T43" fmla="*/ 968 h 1696"/>
              <a:gd name="T44" fmla="*/ 1600 w 2056"/>
              <a:gd name="T45" fmla="*/ 1064 h 1696"/>
              <a:gd name="T46" fmla="*/ 1456 w 2056"/>
              <a:gd name="T47" fmla="*/ 1016 h 1696"/>
              <a:gd name="T48" fmla="*/ 1408 w 2056"/>
              <a:gd name="T49" fmla="*/ 872 h 1696"/>
              <a:gd name="T50" fmla="*/ 1360 w 2056"/>
              <a:gd name="T51" fmla="*/ 968 h 1696"/>
              <a:gd name="T52" fmla="*/ 1360 w 2056"/>
              <a:gd name="T53" fmla="*/ 1064 h 1696"/>
              <a:gd name="T54" fmla="*/ 1264 w 2056"/>
              <a:gd name="T55" fmla="*/ 1208 h 1696"/>
              <a:gd name="T56" fmla="*/ 1024 w 2056"/>
              <a:gd name="T57" fmla="*/ 1256 h 1696"/>
              <a:gd name="T58" fmla="*/ 688 w 2056"/>
              <a:gd name="T59" fmla="*/ 1400 h 1696"/>
              <a:gd name="T60" fmla="*/ 400 w 2056"/>
              <a:gd name="T61" fmla="*/ 1688 h 1696"/>
              <a:gd name="T62" fmla="*/ 544 w 2056"/>
              <a:gd name="T63" fmla="*/ 1448 h 1696"/>
              <a:gd name="T64" fmla="*/ 880 w 2056"/>
              <a:gd name="T65" fmla="*/ 1208 h 1696"/>
              <a:gd name="T66" fmla="*/ 1216 w 2056"/>
              <a:gd name="T67" fmla="*/ 1160 h 1696"/>
              <a:gd name="T68" fmla="*/ 1312 w 2056"/>
              <a:gd name="T69" fmla="*/ 1016 h 1696"/>
              <a:gd name="T70" fmla="*/ 1312 w 2056"/>
              <a:gd name="T71" fmla="*/ 872 h 1696"/>
              <a:gd name="T72" fmla="*/ 1312 w 2056"/>
              <a:gd name="T73" fmla="*/ 776 h 1696"/>
              <a:gd name="T74" fmla="*/ 1168 w 2056"/>
              <a:gd name="T75" fmla="*/ 776 h 1696"/>
              <a:gd name="T76" fmla="*/ 1072 w 2056"/>
              <a:gd name="T77" fmla="*/ 872 h 1696"/>
              <a:gd name="T78" fmla="*/ 784 w 2056"/>
              <a:gd name="T79" fmla="*/ 920 h 1696"/>
              <a:gd name="T80" fmla="*/ 256 w 2056"/>
              <a:gd name="T81" fmla="*/ 872 h 1696"/>
              <a:gd name="T82" fmla="*/ 448 w 2056"/>
              <a:gd name="T83" fmla="*/ 824 h 1696"/>
              <a:gd name="T84" fmla="*/ 928 w 2056"/>
              <a:gd name="T85" fmla="*/ 872 h 1696"/>
              <a:gd name="T86" fmla="*/ 1120 w 2056"/>
              <a:gd name="T87" fmla="*/ 728 h 1696"/>
              <a:gd name="T88" fmla="*/ 1024 w 2056"/>
              <a:gd name="T89" fmla="*/ 680 h 1696"/>
              <a:gd name="T90" fmla="*/ 880 w 2056"/>
              <a:gd name="T91" fmla="*/ 632 h 1696"/>
              <a:gd name="T92" fmla="*/ 784 w 2056"/>
              <a:gd name="T93" fmla="*/ 584 h 1696"/>
              <a:gd name="T94" fmla="*/ 400 w 2056"/>
              <a:gd name="T95" fmla="*/ 488 h 1696"/>
              <a:gd name="T96" fmla="*/ 16 w 2056"/>
              <a:gd name="T97" fmla="*/ 536 h 1696"/>
              <a:gd name="T98" fmla="*/ 496 w 2056"/>
              <a:gd name="T99" fmla="*/ 440 h 1696"/>
              <a:gd name="T100" fmla="*/ 640 w 2056"/>
              <a:gd name="T101" fmla="*/ 488 h 1696"/>
              <a:gd name="T102" fmla="*/ 784 w 2056"/>
              <a:gd name="T103" fmla="*/ 44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56" h="1696">
                <a:moveTo>
                  <a:pt x="784" y="440"/>
                </a:moveTo>
                <a:cubicBezTo>
                  <a:pt x="840" y="456"/>
                  <a:pt x="896" y="568"/>
                  <a:pt x="976" y="584"/>
                </a:cubicBezTo>
                <a:cubicBezTo>
                  <a:pt x="1056" y="600"/>
                  <a:pt x="1208" y="592"/>
                  <a:pt x="1264" y="536"/>
                </a:cubicBezTo>
                <a:cubicBezTo>
                  <a:pt x="1320" y="480"/>
                  <a:pt x="1328" y="336"/>
                  <a:pt x="1312" y="248"/>
                </a:cubicBezTo>
                <a:cubicBezTo>
                  <a:pt x="1296" y="160"/>
                  <a:pt x="1160" y="16"/>
                  <a:pt x="1168" y="8"/>
                </a:cubicBezTo>
                <a:cubicBezTo>
                  <a:pt x="1176" y="0"/>
                  <a:pt x="1328" y="128"/>
                  <a:pt x="1360" y="200"/>
                </a:cubicBezTo>
                <a:cubicBezTo>
                  <a:pt x="1392" y="272"/>
                  <a:pt x="1344" y="392"/>
                  <a:pt x="1360" y="440"/>
                </a:cubicBezTo>
                <a:cubicBezTo>
                  <a:pt x="1376" y="488"/>
                  <a:pt x="1416" y="512"/>
                  <a:pt x="1456" y="488"/>
                </a:cubicBezTo>
                <a:cubicBezTo>
                  <a:pt x="1496" y="464"/>
                  <a:pt x="1520" y="336"/>
                  <a:pt x="1600" y="296"/>
                </a:cubicBezTo>
                <a:cubicBezTo>
                  <a:pt x="1680" y="256"/>
                  <a:pt x="1904" y="248"/>
                  <a:pt x="1936" y="248"/>
                </a:cubicBezTo>
                <a:cubicBezTo>
                  <a:pt x="1968" y="248"/>
                  <a:pt x="1840" y="280"/>
                  <a:pt x="1792" y="296"/>
                </a:cubicBezTo>
                <a:cubicBezTo>
                  <a:pt x="1744" y="312"/>
                  <a:pt x="1680" y="312"/>
                  <a:pt x="1648" y="344"/>
                </a:cubicBezTo>
                <a:cubicBezTo>
                  <a:pt x="1616" y="376"/>
                  <a:pt x="1592" y="448"/>
                  <a:pt x="1600" y="488"/>
                </a:cubicBezTo>
                <a:cubicBezTo>
                  <a:pt x="1608" y="528"/>
                  <a:pt x="1648" y="568"/>
                  <a:pt x="1696" y="584"/>
                </a:cubicBezTo>
                <a:cubicBezTo>
                  <a:pt x="1744" y="600"/>
                  <a:pt x="1832" y="568"/>
                  <a:pt x="1888" y="584"/>
                </a:cubicBezTo>
                <a:cubicBezTo>
                  <a:pt x="1944" y="600"/>
                  <a:pt x="2008" y="648"/>
                  <a:pt x="2032" y="680"/>
                </a:cubicBezTo>
                <a:cubicBezTo>
                  <a:pt x="2056" y="712"/>
                  <a:pt x="2040" y="776"/>
                  <a:pt x="2032" y="776"/>
                </a:cubicBezTo>
                <a:cubicBezTo>
                  <a:pt x="2024" y="776"/>
                  <a:pt x="2016" y="704"/>
                  <a:pt x="1984" y="680"/>
                </a:cubicBezTo>
                <a:cubicBezTo>
                  <a:pt x="1952" y="656"/>
                  <a:pt x="1904" y="632"/>
                  <a:pt x="1840" y="632"/>
                </a:cubicBezTo>
                <a:cubicBezTo>
                  <a:pt x="1776" y="632"/>
                  <a:pt x="1656" y="656"/>
                  <a:pt x="1600" y="680"/>
                </a:cubicBezTo>
                <a:cubicBezTo>
                  <a:pt x="1544" y="704"/>
                  <a:pt x="1520" y="728"/>
                  <a:pt x="1504" y="776"/>
                </a:cubicBezTo>
                <a:cubicBezTo>
                  <a:pt x="1488" y="824"/>
                  <a:pt x="1488" y="920"/>
                  <a:pt x="1504" y="968"/>
                </a:cubicBezTo>
                <a:cubicBezTo>
                  <a:pt x="1520" y="1016"/>
                  <a:pt x="1608" y="1056"/>
                  <a:pt x="1600" y="1064"/>
                </a:cubicBezTo>
                <a:cubicBezTo>
                  <a:pt x="1592" y="1072"/>
                  <a:pt x="1488" y="1048"/>
                  <a:pt x="1456" y="1016"/>
                </a:cubicBezTo>
                <a:cubicBezTo>
                  <a:pt x="1424" y="984"/>
                  <a:pt x="1424" y="880"/>
                  <a:pt x="1408" y="872"/>
                </a:cubicBezTo>
                <a:cubicBezTo>
                  <a:pt x="1392" y="864"/>
                  <a:pt x="1368" y="936"/>
                  <a:pt x="1360" y="968"/>
                </a:cubicBezTo>
                <a:cubicBezTo>
                  <a:pt x="1352" y="1000"/>
                  <a:pt x="1376" y="1024"/>
                  <a:pt x="1360" y="1064"/>
                </a:cubicBezTo>
                <a:cubicBezTo>
                  <a:pt x="1344" y="1104"/>
                  <a:pt x="1320" y="1176"/>
                  <a:pt x="1264" y="1208"/>
                </a:cubicBezTo>
                <a:cubicBezTo>
                  <a:pt x="1208" y="1240"/>
                  <a:pt x="1120" y="1224"/>
                  <a:pt x="1024" y="1256"/>
                </a:cubicBezTo>
                <a:cubicBezTo>
                  <a:pt x="928" y="1288"/>
                  <a:pt x="792" y="1328"/>
                  <a:pt x="688" y="1400"/>
                </a:cubicBezTo>
                <a:cubicBezTo>
                  <a:pt x="584" y="1472"/>
                  <a:pt x="424" y="1680"/>
                  <a:pt x="400" y="1688"/>
                </a:cubicBezTo>
                <a:cubicBezTo>
                  <a:pt x="376" y="1696"/>
                  <a:pt x="464" y="1528"/>
                  <a:pt x="544" y="1448"/>
                </a:cubicBezTo>
                <a:cubicBezTo>
                  <a:pt x="624" y="1368"/>
                  <a:pt x="768" y="1256"/>
                  <a:pt x="880" y="1208"/>
                </a:cubicBezTo>
                <a:cubicBezTo>
                  <a:pt x="992" y="1160"/>
                  <a:pt x="1144" y="1192"/>
                  <a:pt x="1216" y="1160"/>
                </a:cubicBezTo>
                <a:cubicBezTo>
                  <a:pt x="1288" y="1128"/>
                  <a:pt x="1296" y="1064"/>
                  <a:pt x="1312" y="1016"/>
                </a:cubicBezTo>
                <a:cubicBezTo>
                  <a:pt x="1328" y="968"/>
                  <a:pt x="1312" y="912"/>
                  <a:pt x="1312" y="872"/>
                </a:cubicBezTo>
                <a:cubicBezTo>
                  <a:pt x="1312" y="832"/>
                  <a:pt x="1336" y="792"/>
                  <a:pt x="1312" y="776"/>
                </a:cubicBezTo>
                <a:cubicBezTo>
                  <a:pt x="1288" y="760"/>
                  <a:pt x="1208" y="760"/>
                  <a:pt x="1168" y="776"/>
                </a:cubicBezTo>
                <a:cubicBezTo>
                  <a:pt x="1128" y="792"/>
                  <a:pt x="1136" y="848"/>
                  <a:pt x="1072" y="872"/>
                </a:cubicBezTo>
                <a:cubicBezTo>
                  <a:pt x="1008" y="896"/>
                  <a:pt x="920" y="920"/>
                  <a:pt x="784" y="920"/>
                </a:cubicBezTo>
                <a:cubicBezTo>
                  <a:pt x="648" y="920"/>
                  <a:pt x="312" y="888"/>
                  <a:pt x="256" y="872"/>
                </a:cubicBezTo>
                <a:cubicBezTo>
                  <a:pt x="200" y="856"/>
                  <a:pt x="336" y="824"/>
                  <a:pt x="448" y="824"/>
                </a:cubicBezTo>
                <a:cubicBezTo>
                  <a:pt x="560" y="824"/>
                  <a:pt x="816" y="888"/>
                  <a:pt x="928" y="872"/>
                </a:cubicBezTo>
                <a:cubicBezTo>
                  <a:pt x="1040" y="856"/>
                  <a:pt x="1104" y="760"/>
                  <a:pt x="1120" y="728"/>
                </a:cubicBezTo>
                <a:cubicBezTo>
                  <a:pt x="1136" y="696"/>
                  <a:pt x="1064" y="696"/>
                  <a:pt x="1024" y="680"/>
                </a:cubicBezTo>
                <a:cubicBezTo>
                  <a:pt x="984" y="664"/>
                  <a:pt x="920" y="648"/>
                  <a:pt x="880" y="632"/>
                </a:cubicBezTo>
                <a:cubicBezTo>
                  <a:pt x="840" y="616"/>
                  <a:pt x="864" y="608"/>
                  <a:pt x="784" y="584"/>
                </a:cubicBezTo>
                <a:cubicBezTo>
                  <a:pt x="704" y="560"/>
                  <a:pt x="528" y="496"/>
                  <a:pt x="400" y="488"/>
                </a:cubicBezTo>
                <a:cubicBezTo>
                  <a:pt x="272" y="480"/>
                  <a:pt x="0" y="544"/>
                  <a:pt x="16" y="536"/>
                </a:cubicBezTo>
                <a:cubicBezTo>
                  <a:pt x="32" y="528"/>
                  <a:pt x="392" y="448"/>
                  <a:pt x="496" y="440"/>
                </a:cubicBezTo>
                <a:cubicBezTo>
                  <a:pt x="600" y="432"/>
                  <a:pt x="600" y="480"/>
                  <a:pt x="640" y="488"/>
                </a:cubicBezTo>
                <a:cubicBezTo>
                  <a:pt x="680" y="496"/>
                  <a:pt x="728" y="424"/>
                  <a:pt x="784" y="440"/>
                </a:cubicBezTo>
                <a:close/>
              </a:path>
            </a:pathLst>
          </a:custGeom>
          <a:solidFill>
            <a:schemeClr val="accent1"/>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6" name="Oval 6">
            <a:extLst>
              <a:ext uri="{FF2B5EF4-FFF2-40B4-BE49-F238E27FC236}">
                <a16:creationId xmlns:a16="http://schemas.microsoft.com/office/drawing/2014/main" id="{E694A1DF-615D-67EF-E1E9-680615345926}"/>
              </a:ext>
            </a:extLst>
          </p:cNvPr>
          <p:cNvSpPr>
            <a:spLocks noChangeArrowheads="1"/>
          </p:cNvSpPr>
          <p:nvPr/>
        </p:nvSpPr>
        <p:spPr bwMode="auto">
          <a:xfrm>
            <a:off x="4498975" y="2133600"/>
            <a:ext cx="457200" cy="457200"/>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7" name="Oval 7">
            <a:extLst>
              <a:ext uri="{FF2B5EF4-FFF2-40B4-BE49-F238E27FC236}">
                <a16:creationId xmlns:a16="http://schemas.microsoft.com/office/drawing/2014/main" id="{7A2C468E-5E7B-1E22-18A8-84F290895F0A}"/>
              </a:ext>
            </a:extLst>
          </p:cNvPr>
          <p:cNvSpPr>
            <a:spLocks noChangeArrowheads="1"/>
          </p:cNvSpPr>
          <p:nvPr/>
        </p:nvSpPr>
        <p:spPr bwMode="auto">
          <a:xfrm>
            <a:off x="4194175" y="3124200"/>
            <a:ext cx="457200" cy="457200"/>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8" name="Oval 8">
            <a:extLst>
              <a:ext uri="{FF2B5EF4-FFF2-40B4-BE49-F238E27FC236}">
                <a16:creationId xmlns:a16="http://schemas.microsoft.com/office/drawing/2014/main" id="{00E4FDC5-AF67-6FD2-BBF0-0A3F32977D56}"/>
              </a:ext>
            </a:extLst>
          </p:cNvPr>
          <p:cNvSpPr>
            <a:spLocks noChangeArrowheads="1"/>
          </p:cNvSpPr>
          <p:nvPr/>
        </p:nvSpPr>
        <p:spPr bwMode="auto">
          <a:xfrm>
            <a:off x="4495800" y="2133600"/>
            <a:ext cx="457200" cy="457200"/>
          </a:xfrm>
          <a:prstGeom prst="ellipse">
            <a:avLst/>
          </a:prstGeom>
          <a:gradFill rotWithShape="1">
            <a:gsLst>
              <a:gs pos="0">
                <a:srgbClr val="FFE103">
                  <a:alpha val="60001"/>
                </a:srgbClr>
              </a:gs>
              <a:gs pos="100000">
                <a:schemeClr val="bg1">
                  <a:alpha val="60001"/>
                </a:schemeClr>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9" name="Oval 9">
            <a:extLst>
              <a:ext uri="{FF2B5EF4-FFF2-40B4-BE49-F238E27FC236}">
                <a16:creationId xmlns:a16="http://schemas.microsoft.com/office/drawing/2014/main" id="{31C7CDAD-2072-F62D-92DF-509442E6BD96}"/>
              </a:ext>
            </a:extLst>
          </p:cNvPr>
          <p:cNvSpPr>
            <a:spLocks noChangeArrowheads="1"/>
          </p:cNvSpPr>
          <p:nvPr/>
        </p:nvSpPr>
        <p:spPr bwMode="auto">
          <a:xfrm>
            <a:off x="4191000" y="3124200"/>
            <a:ext cx="457200" cy="457200"/>
          </a:xfrm>
          <a:prstGeom prst="ellipse">
            <a:avLst/>
          </a:prstGeom>
          <a:gradFill rotWithShape="1">
            <a:gsLst>
              <a:gs pos="0">
                <a:srgbClr val="FFE103">
                  <a:alpha val="60001"/>
                </a:srgbClr>
              </a:gs>
              <a:gs pos="100000">
                <a:schemeClr val="bg1">
                  <a:alpha val="60001"/>
                </a:schemeClr>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0" name="Freeform 10">
            <a:extLst>
              <a:ext uri="{FF2B5EF4-FFF2-40B4-BE49-F238E27FC236}">
                <a16:creationId xmlns:a16="http://schemas.microsoft.com/office/drawing/2014/main" id="{DEF8638B-6A12-F0B4-6FE5-F1759E003006}"/>
              </a:ext>
            </a:extLst>
          </p:cNvPr>
          <p:cNvSpPr>
            <a:spLocks/>
          </p:cNvSpPr>
          <p:nvPr/>
        </p:nvSpPr>
        <p:spPr bwMode="auto">
          <a:xfrm rot="12046072">
            <a:off x="5711825" y="3738563"/>
            <a:ext cx="3505200" cy="2132012"/>
          </a:xfrm>
          <a:custGeom>
            <a:avLst/>
            <a:gdLst>
              <a:gd name="T0" fmla="*/ 784 w 2056"/>
              <a:gd name="T1" fmla="*/ 440 h 1696"/>
              <a:gd name="T2" fmla="*/ 976 w 2056"/>
              <a:gd name="T3" fmla="*/ 584 h 1696"/>
              <a:gd name="T4" fmla="*/ 1264 w 2056"/>
              <a:gd name="T5" fmla="*/ 536 h 1696"/>
              <a:gd name="T6" fmla="*/ 1312 w 2056"/>
              <a:gd name="T7" fmla="*/ 248 h 1696"/>
              <a:gd name="T8" fmla="*/ 1168 w 2056"/>
              <a:gd name="T9" fmla="*/ 8 h 1696"/>
              <a:gd name="T10" fmla="*/ 1360 w 2056"/>
              <a:gd name="T11" fmla="*/ 200 h 1696"/>
              <a:gd name="T12" fmla="*/ 1360 w 2056"/>
              <a:gd name="T13" fmla="*/ 440 h 1696"/>
              <a:gd name="T14" fmla="*/ 1456 w 2056"/>
              <a:gd name="T15" fmla="*/ 488 h 1696"/>
              <a:gd name="T16" fmla="*/ 1600 w 2056"/>
              <a:gd name="T17" fmla="*/ 296 h 1696"/>
              <a:gd name="T18" fmla="*/ 1936 w 2056"/>
              <a:gd name="T19" fmla="*/ 248 h 1696"/>
              <a:gd name="T20" fmla="*/ 1792 w 2056"/>
              <a:gd name="T21" fmla="*/ 296 h 1696"/>
              <a:gd name="T22" fmla="*/ 1648 w 2056"/>
              <a:gd name="T23" fmla="*/ 344 h 1696"/>
              <a:gd name="T24" fmla="*/ 1600 w 2056"/>
              <a:gd name="T25" fmla="*/ 488 h 1696"/>
              <a:gd name="T26" fmla="*/ 1696 w 2056"/>
              <a:gd name="T27" fmla="*/ 584 h 1696"/>
              <a:gd name="T28" fmla="*/ 1888 w 2056"/>
              <a:gd name="T29" fmla="*/ 584 h 1696"/>
              <a:gd name="T30" fmla="*/ 2032 w 2056"/>
              <a:gd name="T31" fmla="*/ 680 h 1696"/>
              <a:gd name="T32" fmla="*/ 2032 w 2056"/>
              <a:gd name="T33" fmla="*/ 776 h 1696"/>
              <a:gd name="T34" fmla="*/ 1984 w 2056"/>
              <a:gd name="T35" fmla="*/ 680 h 1696"/>
              <a:gd name="T36" fmla="*/ 1840 w 2056"/>
              <a:gd name="T37" fmla="*/ 632 h 1696"/>
              <a:gd name="T38" fmla="*/ 1600 w 2056"/>
              <a:gd name="T39" fmla="*/ 680 h 1696"/>
              <a:gd name="T40" fmla="*/ 1504 w 2056"/>
              <a:gd name="T41" fmla="*/ 776 h 1696"/>
              <a:gd name="T42" fmla="*/ 1504 w 2056"/>
              <a:gd name="T43" fmla="*/ 968 h 1696"/>
              <a:gd name="T44" fmla="*/ 1600 w 2056"/>
              <a:gd name="T45" fmla="*/ 1064 h 1696"/>
              <a:gd name="T46" fmla="*/ 1456 w 2056"/>
              <a:gd name="T47" fmla="*/ 1016 h 1696"/>
              <a:gd name="T48" fmla="*/ 1408 w 2056"/>
              <a:gd name="T49" fmla="*/ 872 h 1696"/>
              <a:gd name="T50" fmla="*/ 1360 w 2056"/>
              <a:gd name="T51" fmla="*/ 968 h 1696"/>
              <a:gd name="T52" fmla="*/ 1360 w 2056"/>
              <a:gd name="T53" fmla="*/ 1064 h 1696"/>
              <a:gd name="T54" fmla="*/ 1264 w 2056"/>
              <a:gd name="T55" fmla="*/ 1208 h 1696"/>
              <a:gd name="T56" fmla="*/ 1024 w 2056"/>
              <a:gd name="T57" fmla="*/ 1256 h 1696"/>
              <a:gd name="T58" fmla="*/ 688 w 2056"/>
              <a:gd name="T59" fmla="*/ 1400 h 1696"/>
              <a:gd name="T60" fmla="*/ 400 w 2056"/>
              <a:gd name="T61" fmla="*/ 1688 h 1696"/>
              <a:gd name="T62" fmla="*/ 544 w 2056"/>
              <a:gd name="T63" fmla="*/ 1448 h 1696"/>
              <a:gd name="T64" fmla="*/ 880 w 2056"/>
              <a:gd name="T65" fmla="*/ 1208 h 1696"/>
              <a:gd name="T66" fmla="*/ 1216 w 2056"/>
              <a:gd name="T67" fmla="*/ 1160 h 1696"/>
              <a:gd name="T68" fmla="*/ 1312 w 2056"/>
              <a:gd name="T69" fmla="*/ 1016 h 1696"/>
              <a:gd name="T70" fmla="*/ 1312 w 2056"/>
              <a:gd name="T71" fmla="*/ 872 h 1696"/>
              <a:gd name="T72" fmla="*/ 1312 w 2056"/>
              <a:gd name="T73" fmla="*/ 776 h 1696"/>
              <a:gd name="T74" fmla="*/ 1168 w 2056"/>
              <a:gd name="T75" fmla="*/ 776 h 1696"/>
              <a:gd name="T76" fmla="*/ 1072 w 2056"/>
              <a:gd name="T77" fmla="*/ 872 h 1696"/>
              <a:gd name="T78" fmla="*/ 784 w 2056"/>
              <a:gd name="T79" fmla="*/ 920 h 1696"/>
              <a:gd name="T80" fmla="*/ 256 w 2056"/>
              <a:gd name="T81" fmla="*/ 872 h 1696"/>
              <a:gd name="T82" fmla="*/ 448 w 2056"/>
              <a:gd name="T83" fmla="*/ 824 h 1696"/>
              <a:gd name="T84" fmla="*/ 928 w 2056"/>
              <a:gd name="T85" fmla="*/ 872 h 1696"/>
              <a:gd name="T86" fmla="*/ 1120 w 2056"/>
              <a:gd name="T87" fmla="*/ 728 h 1696"/>
              <a:gd name="T88" fmla="*/ 1024 w 2056"/>
              <a:gd name="T89" fmla="*/ 680 h 1696"/>
              <a:gd name="T90" fmla="*/ 880 w 2056"/>
              <a:gd name="T91" fmla="*/ 632 h 1696"/>
              <a:gd name="T92" fmla="*/ 784 w 2056"/>
              <a:gd name="T93" fmla="*/ 584 h 1696"/>
              <a:gd name="T94" fmla="*/ 400 w 2056"/>
              <a:gd name="T95" fmla="*/ 488 h 1696"/>
              <a:gd name="T96" fmla="*/ 16 w 2056"/>
              <a:gd name="T97" fmla="*/ 536 h 1696"/>
              <a:gd name="T98" fmla="*/ 496 w 2056"/>
              <a:gd name="T99" fmla="*/ 440 h 1696"/>
              <a:gd name="T100" fmla="*/ 640 w 2056"/>
              <a:gd name="T101" fmla="*/ 488 h 1696"/>
              <a:gd name="T102" fmla="*/ 784 w 2056"/>
              <a:gd name="T103" fmla="*/ 44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56" h="1696">
                <a:moveTo>
                  <a:pt x="784" y="440"/>
                </a:moveTo>
                <a:cubicBezTo>
                  <a:pt x="840" y="456"/>
                  <a:pt x="896" y="568"/>
                  <a:pt x="976" y="584"/>
                </a:cubicBezTo>
                <a:cubicBezTo>
                  <a:pt x="1056" y="600"/>
                  <a:pt x="1208" y="592"/>
                  <a:pt x="1264" y="536"/>
                </a:cubicBezTo>
                <a:cubicBezTo>
                  <a:pt x="1320" y="480"/>
                  <a:pt x="1328" y="336"/>
                  <a:pt x="1312" y="248"/>
                </a:cubicBezTo>
                <a:cubicBezTo>
                  <a:pt x="1296" y="160"/>
                  <a:pt x="1160" y="16"/>
                  <a:pt x="1168" y="8"/>
                </a:cubicBezTo>
                <a:cubicBezTo>
                  <a:pt x="1176" y="0"/>
                  <a:pt x="1328" y="128"/>
                  <a:pt x="1360" y="200"/>
                </a:cubicBezTo>
                <a:cubicBezTo>
                  <a:pt x="1392" y="272"/>
                  <a:pt x="1344" y="392"/>
                  <a:pt x="1360" y="440"/>
                </a:cubicBezTo>
                <a:cubicBezTo>
                  <a:pt x="1376" y="488"/>
                  <a:pt x="1416" y="512"/>
                  <a:pt x="1456" y="488"/>
                </a:cubicBezTo>
                <a:cubicBezTo>
                  <a:pt x="1496" y="464"/>
                  <a:pt x="1520" y="336"/>
                  <a:pt x="1600" y="296"/>
                </a:cubicBezTo>
                <a:cubicBezTo>
                  <a:pt x="1680" y="256"/>
                  <a:pt x="1904" y="248"/>
                  <a:pt x="1936" y="248"/>
                </a:cubicBezTo>
                <a:cubicBezTo>
                  <a:pt x="1968" y="248"/>
                  <a:pt x="1840" y="280"/>
                  <a:pt x="1792" y="296"/>
                </a:cubicBezTo>
                <a:cubicBezTo>
                  <a:pt x="1744" y="312"/>
                  <a:pt x="1680" y="312"/>
                  <a:pt x="1648" y="344"/>
                </a:cubicBezTo>
                <a:cubicBezTo>
                  <a:pt x="1616" y="376"/>
                  <a:pt x="1592" y="448"/>
                  <a:pt x="1600" y="488"/>
                </a:cubicBezTo>
                <a:cubicBezTo>
                  <a:pt x="1608" y="528"/>
                  <a:pt x="1648" y="568"/>
                  <a:pt x="1696" y="584"/>
                </a:cubicBezTo>
                <a:cubicBezTo>
                  <a:pt x="1744" y="600"/>
                  <a:pt x="1832" y="568"/>
                  <a:pt x="1888" y="584"/>
                </a:cubicBezTo>
                <a:cubicBezTo>
                  <a:pt x="1944" y="600"/>
                  <a:pt x="2008" y="648"/>
                  <a:pt x="2032" y="680"/>
                </a:cubicBezTo>
                <a:cubicBezTo>
                  <a:pt x="2056" y="712"/>
                  <a:pt x="2040" y="776"/>
                  <a:pt x="2032" y="776"/>
                </a:cubicBezTo>
                <a:cubicBezTo>
                  <a:pt x="2024" y="776"/>
                  <a:pt x="2016" y="704"/>
                  <a:pt x="1984" y="680"/>
                </a:cubicBezTo>
                <a:cubicBezTo>
                  <a:pt x="1952" y="656"/>
                  <a:pt x="1904" y="632"/>
                  <a:pt x="1840" y="632"/>
                </a:cubicBezTo>
                <a:cubicBezTo>
                  <a:pt x="1776" y="632"/>
                  <a:pt x="1656" y="656"/>
                  <a:pt x="1600" y="680"/>
                </a:cubicBezTo>
                <a:cubicBezTo>
                  <a:pt x="1544" y="704"/>
                  <a:pt x="1520" y="728"/>
                  <a:pt x="1504" y="776"/>
                </a:cubicBezTo>
                <a:cubicBezTo>
                  <a:pt x="1488" y="824"/>
                  <a:pt x="1488" y="920"/>
                  <a:pt x="1504" y="968"/>
                </a:cubicBezTo>
                <a:cubicBezTo>
                  <a:pt x="1520" y="1016"/>
                  <a:pt x="1608" y="1056"/>
                  <a:pt x="1600" y="1064"/>
                </a:cubicBezTo>
                <a:cubicBezTo>
                  <a:pt x="1592" y="1072"/>
                  <a:pt x="1488" y="1048"/>
                  <a:pt x="1456" y="1016"/>
                </a:cubicBezTo>
                <a:cubicBezTo>
                  <a:pt x="1424" y="984"/>
                  <a:pt x="1424" y="880"/>
                  <a:pt x="1408" y="872"/>
                </a:cubicBezTo>
                <a:cubicBezTo>
                  <a:pt x="1392" y="864"/>
                  <a:pt x="1368" y="936"/>
                  <a:pt x="1360" y="968"/>
                </a:cubicBezTo>
                <a:cubicBezTo>
                  <a:pt x="1352" y="1000"/>
                  <a:pt x="1376" y="1024"/>
                  <a:pt x="1360" y="1064"/>
                </a:cubicBezTo>
                <a:cubicBezTo>
                  <a:pt x="1344" y="1104"/>
                  <a:pt x="1320" y="1176"/>
                  <a:pt x="1264" y="1208"/>
                </a:cubicBezTo>
                <a:cubicBezTo>
                  <a:pt x="1208" y="1240"/>
                  <a:pt x="1120" y="1224"/>
                  <a:pt x="1024" y="1256"/>
                </a:cubicBezTo>
                <a:cubicBezTo>
                  <a:pt x="928" y="1288"/>
                  <a:pt x="792" y="1328"/>
                  <a:pt x="688" y="1400"/>
                </a:cubicBezTo>
                <a:cubicBezTo>
                  <a:pt x="584" y="1472"/>
                  <a:pt x="424" y="1680"/>
                  <a:pt x="400" y="1688"/>
                </a:cubicBezTo>
                <a:cubicBezTo>
                  <a:pt x="376" y="1696"/>
                  <a:pt x="464" y="1528"/>
                  <a:pt x="544" y="1448"/>
                </a:cubicBezTo>
                <a:cubicBezTo>
                  <a:pt x="624" y="1368"/>
                  <a:pt x="768" y="1256"/>
                  <a:pt x="880" y="1208"/>
                </a:cubicBezTo>
                <a:cubicBezTo>
                  <a:pt x="992" y="1160"/>
                  <a:pt x="1144" y="1192"/>
                  <a:pt x="1216" y="1160"/>
                </a:cubicBezTo>
                <a:cubicBezTo>
                  <a:pt x="1288" y="1128"/>
                  <a:pt x="1296" y="1064"/>
                  <a:pt x="1312" y="1016"/>
                </a:cubicBezTo>
                <a:cubicBezTo>
                  <a:pt x="1328" y="968"/>
                  <a:pt x="1312" y="912"/>
                  <a:pt x="1312" y="872"/>
                </a:cubicBezTo>
                <a:cubicBezTo>
                  <a:pt x="1312" y="832"/>
                  <a:pt x="1336" y="792"/>
                  <a:pt x="1312" y="776"/>
                </a:cubicBezTo>
                <a:cubicBezTo>
                  <a:pt x="1288" y="760"/>
                  <a:pt x="1208" y="760"/>
                  <a:pt x="1168" y="776"/>
                </a:cubicBezTo>
                <a:cubicBezTo>
                  <a:pt x="1128" y="792"/>
                  <a:pt x="1136" y="848"/>
                  <a:pt x="1072" y="872"/>
                </a:cubicBezTo>
                <a:cubicBezTo>
                  <a:pt x="1008" y="896"/>
                  <a:pt x="920" y="920"/>
                  <a:pt x="784" y="920"/>
                </a:cubicBezTo>
                <a:cubicBezTo>
                  <a:pt x="648" y="920"/>
                  <a:pt x="312" y="888"/>
                  <a:pt x="256" y="872"/>
                </a:cubicBezTo>
                <a:cubicBezTo>
                  <a:pt x="200" y="856"/>
                  <a:pt x="336" y="824"/>
                  <a:pt x="448" y="824"/>
                </a:cubicBezTo>
                <a:cubicBezTo>
                  <a:pt x="560" y="824"/>
                  <a:pt x="816" y="888"/>
                  <a:pt x="928" y="872"/>
                </a:cubicBezTo>
                <a:cubicBezTo>
                  <a:pt x="1040" y="856"/>
                  <a:pt x="1104" y="760"/>
                  <a:pt x="1120" y="728"/>
                </a:cubicBezTo>
                <a:cubicBezTo>
                  <a:pt x="1136" y="696"/>
                  <a:pt x="1064" y="696"/>
                  <a:pt x="1024" y="680"/>
                </a:cubicBezTo>
                <a:cubicBezTo>
                  <a:pt x="984" y="664"/>
                  <a:pt x="920" y="648"/>
                  <a:pt x="880" y="632"/>
                </a:cubicBezTo>
                <a:cubicBezTo>
                  <a:pt x="840" y="616"/>
                  <a:pt x="864" y="608"/>
                  <a:pt x="784" y="584"/>
                </a:cubicBezTo>
                <a:cubicBezTo>
                  <a:pt x="704" y="560"/>
                  <a:pt x="528" y="496"/>
                  <a:pt x="400" y="488"/>
                </a:cubicBezTo>
                <a:cubicBezTo>
                  <a:pt x="272" y="480"/>
                  <a:pt x="0" y="544"/>
                  <a:pt x="16" y="536"/>
                </a:cubicBezTo>
                <a:cubicBezTo>
                  <a:pt x="32" y="528"/>
                  <a:pt x="392" y="448"/>
                  <a:pt x="496" y="440"/>
                </a:cubicBezTo>
                <a:cubicBezTo>
                  <a:pt x="600" y="432"/>
                  <a:pt x="600" y="480"/>
                  <a:pt x="640" y="488"/>
                </a:cubicBezTo>
                <a:cubicBezTo>
                  <a:pt x="680" y="496"/>
                  <a:pt x="728" y="424"/>
                  <a:pt x="784" y="440"/>
                </a:cubicBezTo>
                <a:close/>
              </a:path>
            </a:pathLst>
          </a:custGeom>
          <a:solidFill>
            <a:schemeClr val="accent1"/>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1" name="Freeform 11">
            <a:extLst>
              <a:ext uri="{FF2B5EF4-FFF2-40B4-BE49-F238E27FC236}">
                <a16:creationId xmlns:a16="http://schemas.microsoft.com/office/drawing/2014/main" id="{D684F0EF-DB06-2925-BBC4-49CF0F39C77B}"/>
              </a:ext>
            </a:extLst>
          </p:cNvPr>
          <p:cNvSpPr>
            <a:spLocks/>
          </p:cNvSpPr>
          <p:nvPr/>
        </p:nvSpPr>
        <p:spPr bwMode="auto">
          <a:xfrm rot="697573">
            <a:off x="6934201" y="2157414"/>
            <a:ext cx="2328863" cy="1957387"/>
          </a:xfrm>
          <a:custGeom>
            <a:avLst/>
            <a:gdLst>
              <a:gd name="T0" fmla="*/ 784 w 2056"/>
              <a:gd name="T1" fmla="*/ 440 h 1696"/>
              <a:gd name="T2" fmla="*/ 976 w 2056"/>
              <a:gd name="T3" fmla="*/ 584 h 1696"/>
              <a:gd name="T4" fmla="*/ 1264 w 2056"/>
              <a:gd name="T5" fmla="*/ 536 h 1696"/>
              <a:gd name="T6" fmla="*/ 1312 w 2056"/>
              <a:gd name="T7" fmla="*/ 248 h 1696"/>
              <a:gd name="T8" fmla="*/ 1168 w 2056"/>
              <a:gd name="T9" fmla="*/ 8 h 1696"/>
              <a:gd name="T10" fmla="*/ 1360 w 2056"/>
              <a:gd name="T11" fmla="*/ 200 h 1696"/>
              <a:gd name="T12" fmla="*/ 1360 w 2056"/>
              <a:gd name="T13" fmla="*/ 440 h 1696"/>
              <a:gd name="T14" fmla="*/ 1456 w 2056"/>
              <a:gd name="T15" fmla="*/ 488 h 1696"/>
              <a:gd name="T16" fmla="*/ 1600 w 2056"/>
              <a:gd name="T17" fmla="*/ 296 h 1696"/>
              <a:gd name="T18" fmla="*/ 1936 w 2056"/>
              <a:gd name="T19" fmla="*/ 248 h 1696"/>
              <a:gd name="T20" fmla="*/ 1792 w 2056"/>
              <a:gd name="T21" fmla="*/ 296 h 1696"/>
              <a:gd name="T22" fmla="*/ 1648 w 2056"/>
              <a:gd name="T23" fmla="*/ 344 h 1696"/>
              <a:gd name="T24" fmla="*/ 1600 w 2056"/>
              <a:gd name="T25" fmla="*/ 488 h 1696"/>
              <a:gd name="T26" fmla="*/ 1696 w 2056"/>
              <a:gd name="T27" fmla="*/ 584 h 1696"/>
              <a:gd name="T28" fmla="*/ 1888 w 2056"/>
              <a:gd name="T29" fmla="*/ 584 h 1696"/>
              <a:gd name="T30" fmla="*/ 2032 w 2056"/>
              <a:gd name="T31" fmla="*/ 680 h 1696"/>
              <a:gd name="T32" fmla="*/ 2032 w 2056"/>
              <a:gd name="T33" fmla="*/ 776 h 1696"/>
              <a:gd name="T34" fmla="*/ 1984 w 2056"/>
              <a:gd name="T35" fmla="*/ 680 h 1696"/>
              <a:gd name="T36" fmla="*/ 1840 w 2056"/>
              <a:gd name="T37" fmla="*/ 632 h 1696"/>
              <a:gd name="T38" fmla="*/ 1600 w 2056"/>
              <a:gd name="T39" fmla="*/ 680 h 1696"/>
              <a:gd name="T40" fmla="*/ 1504 w 2056"/>
              <a:gd name="T41" fmla="*/ 776 h 1696"/>
              <a:gd name="T42" fmla="*/ 1504 w 2056"/>
              <a:gd name="T43" fmla="*/ 968 h 1696"/>
              <a:gd name="T44" fmla="*/ 1600 w 2056"/>
              <a:gd name="T45" fmla="*/ 1064 h 1696"/>
              <a:gd name="T46" fmla="*/ 1456 w 2056"/>
              <a:gd name="T47" fmla="*/ 1016 h 1696"/>
              <a:gd name="T48" fmla="*/ 1408 w 2056"/>
              <a:gd name="T49" fmla="*/ 872 h 1696"/>
              <a:gd name="T50" fmla="*/ 1360 w 2056"/>
              <a:gd name="T51" fmla="*/ 968 h 1696"/>
              <a:gd name="T52" fmla="*/ 1360 w 2056"/>
              <a:gd name="T53" fmla="*/ 1064 h 1696"/>
              <a:gd name="T54" fmla="*/ 1264 w 2056"/>
              <a:gd name="T55" fmla="*/ 1208 h 1696"/>
              <a:gd name="T56" fmla="*/ 1024 w 2056"/>
              <a:gd name="T57" fmla="*/ 1256 h 1696"/>
              <a:gd name="T58" fmla="*/ 688 w 2056"/>
              <a:gd name="T59" fmla="*/ 1400 h 1696"/>
              <a:gd name="T60" fmla="*/ 400 w 2056"/>
              <a:gd name="T61" fmla="*/ 1688 h 1696"/>
              <a:gd name="T62" fmla="*/ 544 w 2056"/>
              <a:gd name="T63" fmla="*/ 1448 h 1696"/>
              <a:gd name="T64" fmla="*/ 880 w 2056"/>
              <a:gd name="T65" fmla="*/ 1208 h 1696"/>
              <a:gd name="T66" fmla="*/ 1216 w 2056"/>
              <a:gd name="T67" fmla="*/ 1160 h 1696"/>
              <a:gd name="T68" fmla="*/ 1312 w 2056"/>
              <a:gd name="T69" fmla="*/ 1016 h 1696"/>
              <a:gd name="T70" fmla="*/ 1312 w 2056"/>
              <a:gd name="T71" fmla="*/ 872 h 1696"/>
              <a:gd name="T72" fmla="*/ 1312 w 2056"/>
              <a:gd name="T73" fmla="*/ 776 h 1696"/>
              <a:gd name="T74" fmla="*/ 1168 w 2056"/>
              <a:gd name="T75" fmla="*/ 776 h 1696"/>
              <a:gd name="T76" fmla="*/ 1072 w 2056"/>
              <a:gd name="T77" fmla="*/ 872 h 1696"/>
              <a:gd name="T78" fmla="*/ 784 w 2056"/>
              <a:gd name="T79" fmla="*/ 920 h 1696"/>
              <a:gd name="T80" fmla="*/ 256 w 2056"/>
              <a:gd name="T81" fmla="*/ 872 h 1696"/>
              <a:gd name="T82" fmla="*/ 448 w 2056"/>
              <a:gd name="T83" fmla="*/ 824 h 1696"/>
              <a:gd name="T84" fmla="*/ 928 w 2056"/>
              <a:gd name="T85" fmla="*/ 872 h 1696"/>
              <a:gd name="T86" fmla="*/ 1120 w 2056"/>
              <a:gd name="T87" fmla="*/ 728 h 1696"/>
              <a:gd name="T88" fmla="*/ 1024 w 2056"/>
              <a:gd name="T89" fmla="*/ 680 h 1696"/>
              <a:gd name="T90" fmla="*/ 880 w 2056"/>
              <a:gd name="T91" fmla="*/ 632 h 1696"/>
              <a:gd name="T92" fmla="*/ 784 w 2056"/>
              <a:gd name="T93" fmla="*/ 584 h 1696"/>
              <a:gd name="T94" fmla="*/ 400 w 2056"/>
              <a:gd name="T95" fmla="*/ 488 h 1696"/>
              <a:gd name="T96" fmla="*/ 16 w 2056"/>
              <a:gd name="T97" fmla="*/ 536 h 1696"/>
              <a:gd name="T98" fmla="*/ 496 w 2056"/>
              <a:gd name="T99" fmla="*/ 440 h 1696"/>
              <a:gd name="T100" fmla="*/ 640 w 2056"/>
              <a:gd name="T101" fmla="*/ 488 h 1696"/>
              <a:gd name="T102" fmla="*/ 784 w 2056"/>
              <a:gd name="T103" fmla="*/ 44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56" h="1696">
                <a:moveTo>
                  <a:pt x="784" y="440"/>
                </a:moveTo>
                <a:cubicBezTo>
                  <a:pt x="840" y="456"/>
                  <a:pt x="896" y="568"/>
                  <a:pt x="976" y="584"/>
                </a:cubicBezTo>
                <a:cubicBezTo>
                  <a:pt x="1056" y="600"/>
                  <a:pt x="1208" y="592"/>
                  <a:pt x="1264" y="536"/>
                </a:cubicBezTo>
                <a:cubicBezTo>
                  <a:pt x="1320" y="480"/>
                  <a:pt x="1328" y="336"/>
                  <a:pt x="1312" y="248"/>
                </a:cubicBezTo>
                <a:cubicBezTo>
                  <a:pt x="1296" y="160"/>
                  <a:pt x="1160" y="16"/>
                  <a:pt x="1168" y="8"/>
                </a:cubicBezTo>
                <a:cubicBezTo>
                  <a:pt x="1176" y="0"/>
                  <a:pt x="1328" y="128"/>
                  <a:pt x="1360" y="200"/>
                </a:cubicBezTo>
                <a:cubicBezTo>
                  <a:pt x="1392" y="272"/>
                  <a:pt x="1344" y="392"/>
                  <a:pt x="1360" y="440"/>
                </a:cubicBezTo>
                <a:cubicBezTo>
                  <a:pt x="1376" y="488"/>
                  <a:pt x="1416" y="512"/>
                  <a:pt x="1456" y="488"/>
                </a:cubicBezTo>
                <a:cubicBezTo>
                  <a:pt x="1496" y="464"/>
                  <a:pt x="1520" y="336"/>
                  <a:pt x="1600" y="296"/>
                </a:cubicBezTo>
                <a:cubicBezTo>
                  <a:pt x="1680" y="256"/>
                  <a:pt x="1904" y="248"/>
                  <a:pt x="1936" y="248"/>
                </a:cubicBezTo>
                <a:cubicBezTo>
                  <a:pt x="1968" y="248"/>
                  <a:pt x="1840" y="280"/>
                  <a:pt x="1792" y="296"/>
                </a:cubicBezTo>
                <a:cubicBezTo>
                  <a:pt x="1744" y="312"/>
                  <a:pt x="1680" y="312"/>
                  <a:pt x="1648" y="344"/>
                </a:cubicBezTo>
                <a:cubicBezTo>
                  <a:pt x="1616" y="376"/>
                  <a:pt x="1592" y="448"/>
                  <a:pt x="1600" y="488"/>
                </a:cubicBezTo>
                <a:cubicBezTo>
                  <a:pt x="1608" y="528"/>
                  <a:pt x="1648" y="568"/>
                  <a:pt x="1696" y="584"/>
                </a:cubicBezTo>
                <a:cubicBezTo>
                  <a:pt x="1744" y="600"/>
                  <a:pt x="1832" y="568"/>
                  <a:pt x="1888" y="584"/>
                </a:cubicBezTo>
                <a:cubicBezTo>
                  <a:pt x="1944" y="600"/>
                  <a:pt x="2008" y="648"/>
                  <a:pt x="2032" y="680"/>
                </a:cubicBezTo>
                <a:cubicBezTo>
                  <a:pt x="2056" y="712"/>
                  <a:pt x="2040" y="776"/>
                  <a:pt x="2032" y="776"/>
                </a:cubicBezTo>
                <a:cubicBezTo>
                  <a:pt x="2024" y="776"/>
                  <a:pt x="2016" y="704"/>
                  <a:pt x="1984" y="680"/>
                </a:cubicBezTo>
                <a:cubicBezTo>
                  <a:pt x="1952" y="656"/>
                  <a:pt x="1904" y="632"/>
                  <a:pt x="1840" y="632"/>
                </a:cubicBezTo>
                <a:cubicBezTo>
                  <a:pt x="1776" y="632"/>
                  <a:pt x="1656" y="656"/>
                  <a:pt x="1600" y="680"/>
                </a:cubicBezTo>
                <a:cubicBezTo>
                  <a:pt x="1544" y="704"/>
                  <a:pt x="1520" y="728"/>
                  <a:pt x="1504" y="776"/>
                </a:cubicBezTo>
                <a:cubicBezTo>
                  <a:pt x="1488" y="824"/>
                  <a:pt x="1488" y="920"/>
                  <a:pt x="1504" y="968"/>
                </a:cubicBezTo>
                <a:cubicBezTo>
                  <a:pt x="1520" y="1016"/>
                  <a:pt x="1608" y="1056"/>
                  <a:pt x="1600" y="1064"/>
                </a:cubicBezTo>
                <a:cubicBezTo>
                  <a:pt x="1592" y="1072"/>
                  <a:pt x="1488" y="1048"/>
                  <a:pt x="1456" y="1016"/>
                </a:cubicBezTo>
                <a:cubicBezTo>
                  <a:pt x="1424" y="984"/>
                  <a:pt x="1424" y="880"/>
                  <a:pt x="1408" y="872"/>
                </a:cubicBezTo>
                <a:cubicBezTo>
                  <a:pt x="1392" y="864"/>
                  <a:pt x="1368" y="936"/>
                  <a:pt x="1360" y="968"/>
                </a:cubicBezTo>
                <a:cubicBezTo>
                  <a:pt x="1352" y="1000"/>
                  <a:pt x="1376" y="1024"/>
                  <a:pt x="1360" y="1064"/>
                </a:cubicBezTo>
                <a:cubicBezTo>
                  <a:pt x="1344" y="1104"/>
                  <a:pt x="1320" y="1176"/>
                  <a:pt x="1264" y="1208"/>
                </a:cubicBezTo>
                <a:cubicBezTo>
                  <a:pt x="1208" y="1240"/>
                  <a:pt x="1120" y="1224"/>
                  <a:pt x="1024" y="1256"/>
                </a:cubicBezTo>
                <a:cubicBezTo>
                  <a:pt x="928" y="1288"/>
                  <a:pt x="792" y="1328"/>
                  <a:pt x="688" y="1400"/>
                </a:cubicBezTo>
                <a:cubicBezTo>
                  <a:pt x="584" y="1472"/>
                  <a:pt x="424" y="1680"/>
                  <a:pt x="400" y="1688"/>
                </a:cubicBezTo>
                <a:cubicBezTo>
                  <a:pt x="376" y="1696"/>
                  <a:pt x="464" y="1528"/>
                  <a:pt x="544" y="1448"/>
                </a:cubicBezTo>
                <a:cubicBezTo>
                  <a:pt x="624" y="1368"/>
                  <a:pt x="768" y="1256"/>
                  <a:pt x="880" y="1208"/>
                </a:cubicBezTo>
                <a:cubicBezTo>
                  <a:pt x="992" y="1160"/>
                  <a:pt x="1144" y="1192"/>
                  <a:pt x="1216" y="1160"/>
                </a:cubicBezTo>
                <a:cubicBezTo>
                  <a:pt x="1288" y="1128"/>
                  <a:pt x="1296" y="1064"/>
                  <a:pt x="1312" y="1016"/>
                </a:cubicBezTo>
                <a:cubicBezTo>
                  <a:pt x="1328" y="968"/>
                  <a:pt x="1312" y="912"/>
                  <a:pt x="1312" y="872"/>
                </a:cubicBezTo>
                <a:cubicBezTo>
                  <a:pt x="1312" y="832"/>
                  <a:pt x="1336" y="792"/>
                  <a:pt x="1312" y="776"/>
                </a:cubicBezTo>
                <a:cubicBezTo>
                  <a:pt x="1288" y="760"/>
                  <a:pt x="1208" y="760"/>
                  <a:pt x="1168" y="776"/>
                </a:cubicBezTo>
                <a:cubicBezTo>
                  <a:pt x="1128" y="792"/>
                  <a:pt x="1136" y="848"/>
                  <a:pt x="1072" y="872"/>
                </a:cubicBezTo>
                <a:cubicBezTo>
                  <a:pt x="1008" y="896"/>
                  <a:pt x="920" y="920"/>
                  <a:pt x="784" y="920"/>
                </a:cubicBezTo>
                <a:cubicBezTo>
                  <a:pt x="648" y="920"/>
                  <a:pt x="312" y="888"/>
                  <a:pt x="256" y="872"/>
                </a:cubicBezTo>
                <a:cubicBezTo>
                  <a:pt x="200" y="856"/>
                  <a:pt x="336" y="824"/>
                  <a:pt x="448" y="824"/>
                </a:cubicBezTo>
                <a:cubicBezTo>
                  <a:pt x="560" y="824"/>
                  <a:pt x="816" y="888"/>
                  <a:pt x="928" y="872"/>
                </a:cubicBezTo>
                <a:cubicBezTo>
                  <a:pt x="1040" y="856"/>
                  <a:pt x="1104" y="760"/>
                  <a:pt x="1120" y="728"/>
                </a:cubicBezTo>
                <a:cubicBezTo>
                  <a:pt x="1136" y="696"/>
                  <a:pt x="1064" y="696"/>
                  <a:pt x="1024" y="680"/>
                </a:cubicBezTo>
                <a:cubicBezTo>
                  <a:pt x="984" y="664"/>
                  <a:pt x="920" y="648"/>
                  <a:pt x="880" y="632"/>
                </a:cubicBezTo>
                <a:cubicBezTo>
                  <a:pt x="840" y="616"/>
                  <a:pt x="864" y="608"/>
                  <a:pt x="784" y="584"/>
                </a:cubicBezTo>
                <a:cubicBezTo>
                  <a:pt x="704" y="560"/>
                  <a:pt x="528" y="496"/>
                  <a:pt x="400" y="488"/>
                </a:cubicBezTo>
                <a:cubicBezTo>
                  <a:pt x="272" y="480"/>
                  <a:pt x="0" y="544"/>
                  <a:pt x="16" y="536"/>
                </a:cubicBezTo>
                <a:cubicBezTo>
                  <a:pt x="32" y="528"/>
                  <a:pt x="392" y="448"/>
                  <a:pt x="496" y="440"/>
                </a:cubicBezTo>
                <a:cubicBezTo>
                  <a:pt x="600" y="432"/>
                  <a:pt x="600" y="480"/>
                  <a:pt x="640" y="488"/>
                </a:cubicBezTo>
                <a:cubicBezTo>
                  <a:pt x="680" y="496"/>
                  <a:pt x="728" y="424"/>
                  <a:pt x="784" y="440"/>
                </a:cubicBezTo>
                <a:close/>
              </a:path>
            </a:pathLst>
          </a:custGeom>
          <a:solidFill>
            <a:schemeClr val="accent1"/>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2" name="Oval 12">
            <a:extLst>
              <a:ext uri="{FF2B5EF4-FFF2-40B4-BE49-F238E27FC236}">
                <a16:creationId xmlns:a16="http://schemas.microsoft.com/office/drawing/2014/main" id="{8372D701-470F-66A9-C1CE-70345022ACAA}"/>
              </a:ext>
            </a:extLst>
          </p:cNvPr>
          <p:cNvSpPr>
            <a:spLocks noChangeArrowheads="1"/>
          </p:cNvSpPr>
          <p:nvPr/>
        </p:nvSpPr>
        <p:spPr bwMode="auto">
          <a:xfrm>
            <a:off x="6934200" y="3657600"/>
            <a:ext cx="457200" cy="457200"/>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3" name="Oval 13">
            <a:extLst>
              <a:ext uri="{FF2B5EF4-FFF2-40B4-BE49-F238E27FC236}">
                <a16:creationId xmlns:a16="http://schemas.microsoft.com/office/drawing/2014/main" id="{543048D6-370D-3BB4-21EF-67986AAF2427}"/>
              </a:ext>
            </a:extLst>
          </p:cNvPr>
          <p:cNvSpPr>
            <a:spLocks noChangeArrowheads="1"/>
          </p:cNvSpPr>
          <p:nvPr/>
        </p:nvSpPr>
        <p:spPr bwMode="auto">
          <a:xfrm>
            <a:off x="5562600" y="4038600"/>
            <a:ext cx="457200" cy="457200"/>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4" name="Oval 14">
            <a:extLst>
              <a:ext uri="{FF2B5EF4-FFF2-40B4-BE49-F238E27FC236}">
                <a16:creationId xmlns:a16="http://schemas.microsoft.com/office/drawing/2014/main" id="{7CF6BB0A-BF43-8389-9154-EFA0E225A371}"/>
              </a:ext>
            </a:extLst>
          </p:cNvPr>
          <p:cNvSpPr>
            <a:spLocks noChangeArrowheads="1"/>
          </p:cNvSpPr>
          <p:nvPr/>
        </p:nvSpPr>
        <p:spPr bwMode="auto">
          <a:xfrm>
            <a:off x="6934200" y="3657600"/>
            <a:ext cx="457200" cy="457200"/>
          </a:xfrm>
          <a:prstGeom prst="ellipse">
            <a:avLst/>
          </a:prstGeom>
          <a:gradFill rotWithShape="1">
            <a:gsLst>
              <a:gs pos="0">
                <a:srgbClr val="FFE103">
                  <a:alpha val="60001"/>
                </a:srgbClr>
              </a:gs>
              <a:gs pos="100000">
                <a:schemeClr val="bg1">
                  <a:alpha val="60001"/>
                </a:schemeClr>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5" name="Oval 15">
            <a:extLst>
              <a:ext uri="{FF2B5EF4-FFF2-40B4-BE49-F238E27FC236}">
                <a16:creationId xmlns:a16="http://schemas.microsoft.com/office/drawing/2014/main" id="{8905995A-7832-FB6B-1F80-1D1BAD669281}"/>
              </a:ext>
            </a:extLst>
          </p:cNvPr>
          <p:cNvSpPr>
            <a:spLocks noChangeArrowheads="1"/>
          </p:cNvSpPr>
          <p:nvPr/>
        </p:nvSpPr>
        <p:spPr bwMode="auto">
          <a:xfrm>
            <a:off x="5562600" y="4038600"/>
            <a:ext cx="457200" cy="457200"/>
          </a:xfrm>
          <a:prstGeom prst="ellipse">
            <a:avLst/>
          </a:prstGeom>
          <a:gradFill rotWithShape="1">
            <a:gsLst>
              <a:gs pos="0">
                <a:srgbClr val="FFE103">
                  <a:alpha val="60001"/>
                </a:srgbClr>
              </a:gs>
              <a:gs pos="100000">
                <a:schemeClr val="bg1">
                  <a:alpha val="60001"/>
                </a:schemeClr>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6" name="WordArt 16">
            <a:extLst>
              <a:ext uri="{FF2B5EF4-FFF2-40B4-BE49-F238E27FC236}">
                <a16:creationId xmlns:a16="http://schemas.microsoft.com/office/drawing/2014/main" id="{BDA45DFB-37D7-FC6F-65DC-002C54381814}"/>
              </a:ext>
            </a:extLst>
          </p:cNvPr>
          <p:cNvSpPr>
            <a:spLocks noChangeArrowheads="1" noChangeShapeType="1" noTextEdit="1"/>
          </p:cNvSpPr>
          <p:nvPr/>
        </p:nvSpPr>
        <p:spPr bwMode="auto">
          <a:xfrm>
            <a:off x="2038350" y="152400"/>
            <a:ext cx="8115300" cy="5715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Information Processing in a Neural Network</a:t>
            </a:r>
          </a:p>
        </p:txBody>
      </p:sp>
      <p:sp>
        <p:nvSpPr>
          <p:cNvPr id="25617" name="AutoShape 17">
            <a:extLst>
              <a:ext uri="{FF2B5EF4-FFF2-40B4-BE49-F238E27FC236}">
                <a16:creationId xmlns:a16="http://schemas.microsoft.com/office/drawing/2014/main" id="{F7588613-C663-866F-0DD1-80E0EF58F27B}"/>
              </a:ext>
            </a:extLst>
          </p:cNvPr>
          <p:cNvSpPr>
            <a:spLocks noChangeArrowheads="1"/>
          </p:cNvSpPr>
          <p:nvPr/>
        </p:nvSpPr>
        <p:spPr bwMode="auto">
          <a:xfrm>
            <a:off x="2838450" y="6137003"/>
            <a:ext cx="6858000" cy="533400"/>
          </a:xfrm>
          <a:prstGeom prst="roundRect">
            <a:avLst>
              <a:gd name="adj" fmla="val 16667"/>
            </a:avLst>
          </a:prstGeom>
          <a:solidFill>
            <a:srgbClr val="0000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solidFill>
                  <a:srgbClr val="FFE103"/>
                </a:solidFill>
                <a:latin typeface="Arial Black" panose="020B0604020202020204" pitchFamily="34" charset="0"/>
              </a:rPr>
              <a:t>A few Neurons and their synaptic junctions</a:t>
            </a:r>
            <a:endParaRPr lang="en-US" altLang="en-US" sz="2000">
              <a:solidFill>
                <a:schemeClr val="folHlink"/>
              </a:solidFill>
              <a:latin typeface="Arial Black" panose="020B0604020202020204" pitchFamily="34" charset="0"/>
            </a:endParaRPr>
          </a:p>
        </p:txBody>
      </p:sp>
      <p:grpSp>
        <p:nvGrpSpPr>
          <p:cNvPr id="25621" name="Group 21">
            <a:extLst>
              <a:ext uri="{FF2B5EF4-FFF2-40B4-BE49-F238E27FC236}">
                <a16:creationId xmlns:a16="http://schemas.microsoft.com/office/drawing/2014/main" id="{CEE8AE98-8073-92B4-1971-EF210D5CB4AC}"/>
              </a:ext>
            </a:extLst>
          </p:cNvPr>
          <p:cNvGrpSpPr>
            <a:grpSpLocks/>
          </p:cNvGrpSpPr>
          <p:nvPr/>
        </p:nvGrpSpPr>
        <p:grpSpPr bwMode="auto">
          <a:xfrm>
            <a:off x="1828800" y="4953000"/>
            <a:ext cx="3581400" cy="914400"/>
            <a:chOff x="192" y="3120"/>
            <a:chExt cx="2256" cy="576"/>
          </a:xfrm>
        </p:grpSpPr>
        <p:sp>
          <p:nvSpPr>
            <p:cNvPr id="25618" name="AutoShape 18">
              <a:extLst>
                <a:ext uri="{FF2B5EF4-FFF2-40B4-BE49-F238E27FC236}">
                  <a16:creationId xmlns:a16="http://schemas.microsoft.com/office/drawing/2014/main" id="{BC5CE3F2-A2DC-6FCA-96DE-2F172E8F0D23}"/>
                </a:ext>
              </a:extLst>
            </p:cNvPr>
            <p:cNvSpPr>
              <a:spLocks noChangeArrowheads="1"/>
            </p:cNvSpPr>
            <p:nvPr/>
          </p:nvSpPr>
          <p:spPr bwMode="auto">
            <a:xfrm>
              <a:off x="192" y="3216"/>
              <a:ext cx="2208" cy="384"/>
            </a:xfrm>
            <a:prstGeom prst="roundRect">
              <a:avLst>
                <a:gd name="adj" fmla="val 16667"/>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solidFill>
                    <a:srgbClr val="FFE103"/>
                  </a:solidFill>
                  <a:latin typeface="Arial Black" panose="020B0604020202020204" pitchFamily="34" charset="0"/>
                </a:rPr>
                <a:t>Flow of Information</a:t>
              </a:r>
              <a:endParaRPr lang="en-US" altLang="en-US" sz="2000">
                <a:solidFill>
                  <a:schemeClr val="folHlink"/>
                </a:solidFill>
                <a:latin typeface="Arial Black" panose="020B0604020202020204" pitchFamily="34" charset="0"/>
              </a:endParaRPr>
            </a:p>
          </p:txBody>
        </p:sp>
        <p:sp>
          <p:nvSpPr>
            <p:cNvPr id="25620" name="AutoShape 20">
              <a:extLst>
                <a:ext uri="{FF2B5EF4-FFF2-40B4-BE49-F238E27FC236}">
                  <a16:creationId xmlns:a16="http://schemas.microsoft.com/office/drawing/2014/main" id="{8D64BB2B-3DD4-868C-3F4A-F2966325EB44}"/>
                </a:ext>
              </a:extLst>
            </p:cNvPr>
            <p:cNvSpPr>
              <a:spLocks noChangeArrowheads="1"/>
            </p:cNvSpPr>
            <p:nvPr/>
          </p:nvSpPr>
          <p:spPr bwMode="auto">
            <a:xfrm>
              <a:off x="336" y="3120"/>
              <a:ext cx="2112" cy="576"/>
            </a:xfrm>
            <a:prstGeom prst="rightArrow">
              <a:avLst>
                <a:gd name="adj1" fmla="val 50000"/>
                <a:gd name="adj2" fmla="val 91667"/>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5616"/>
                                        </p:tgtEl>
                                        <p:attrNameLst>
                                          <p:attrName>style.visibility</p:attrName>
                                        </p:attrNameLst>
                                      </p:cBhvr>
                                      <p:to>
                                        <p:strVal val="visible"/>
                                      </p:to>
                                    </p:set>
                                    <p:animEffect transition="in" filter="dissolve">
                                      <p:cBhvr>
                                        <p:cTn id="7" dur="500"/>
                                        <p:tgtEl>
                                          <p:spTgt spid="256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5602"/>
                                        </p:tgtEl>
                                        <p:attrNameLst>
                                          <p:attrName>style.visibility</p:attrName>
                                        </p:attrNameLst>
                                      </p:cBhvr>
                                      <p:to>
                                        <p:strVal val="visible"/>
                                      </p:to>
                                    </p:set>
                                    <p:animEffect transition="in" filter="dissolve">
                                      <p:cBhvr>
                                        <p:cTn id="12" dur="500"/>
                                        <p:tgtEl>
                                          <p:spTgt spid="256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617"/>
                                        </p:tgtEl>
                                        <p:attrNameLst>
                                          <p:attrName>style.visibility</p:attrName>
                                        </p:attrNameLst>
                                      </p:cBhvr>
                                      <p:to>
                                        <p:strVal val="visible"/>
                                      </p:to>
                                    </p:set>
                                    <p:animEffect transition="in" filter="dissolve">
                                      <p:cBhvr>
                                        <p:cTn id="17" dur="500"/>
                                        <p:tgtEl>
                                          <p:spTgt spid="25617"/>
                                        </p:tgtEl>
                                      </p:cBhvr>
                                    </p:animEffect>
                                  </p:childTnLst>
                                </p:cTn>
                              </p:par>
                              <p:par>
                                <p:cTn id="18" presetID="9" presetClass="entr" presetSubtype="0" fill="hold" nodeType="withEffect">
                                  <p:stCondLst>
                                    <p:cond delay="0"/>
                                  </p:stCondLst>
                                  <p:childTnLst>
                                    <p:set>
                                      <p:cBhvr>
                                        <p:cTn id="19" dur="1" fill="hold">
                                          <p:stCondLst>
                                            <p:cond delay="0"/>
                                          </p:stCondLst>
                                        </p:cTn>
                                        <p:tgtEl>
                                          <p:spTgt spid="25605"/>
                                        </p:tgtEl>
                                        <p:attrNameLst>
                                          <p:attrName>style.visibility</p:attrName>
                                        </p:attrNameLst>
                                      </p:cBhvr>
                                      <p:to>
                                        <p:strVal val="visible"/>
                                      </p:to>
                                    </p:set>
                                    <p:animEffect transition="in" filter="dissolve">
                                      <p:cBhvr>
                                        <p:cTn id="20" dur="500"/>
                                        <p:tgtEl>
                                          <p:spTgt spid="25605"/>
                                        </p:tgtEl>
                                      </p:cBhvr>
                                    </p:animEffect>
                                  </p:childTnLst>
                                </p:cTn>
                              </p:par>
                              <p:par>
                                <p:cTn id="21" presetID="9" presetClass="entr" presetSubtype="0" fill="hold" nodeType="withEffect">
                                  <p:stCondLst>
                                    <p:cond delay="0"/>
                                  </p:stCondLst>
                                  <p:childTnLst>
                                    <p:set>
                                      <p:cBhvr>
                                        <p:cTn id="22" dur="1" fill="hold">
                                          <p:stCondLst>
                                            <p:cond delay="0"/>
                                          </p:stCondLst>
                                        </p:cTn>
                                        <p:tgtEl>
                                          <p:spTgt spid="25603"/>
                                        </p:tgtEl>
                                        <p:attrNameLst>
                                          <p:attrName>style.visibility</p:attrName>
                                        </p:attrNameLst>
                                      </p:cBhvr>
                                      <p:to>
                                        <p:strVal val="visible"/>
                                      </p:to>
                                    </p:set>
                                    <p:animEffect transition="in" filter="dissolve">
                                      <p:cBhvr>
                                        <p:cTn id="23" dur="500"/>
                                        <p:tgtEl>
                                          <p:spTgt spid="25603"/>
                                        </p:tgtEl>
                                      </p:cBhvr>
                                    </p:animEffect>
                                  </p:childTnLst>
                                </p:cTn>
                              </p:par>
                              <p:par>
                                <p:cTn id="24" presetID="9" presetClass="entr" presetSubtype="0" fill="hold" nodeType="withEffect">
                                  <p:stCondLst>
                                    <p:cond delay="0"/>
                                  </p:stCondLst>
                                  <p:childTnLst>
                                    <p:set>
                                      <p:cBhvr>
                                        <p:cTn id="25" dur="1" fill="hold">
                                          <p:stCondLst>
                                            <p:cond delay="0"/>
                                          </p:stCondLst>
                                        </p:cTn>
                                        <p:tgtEl>
                                          <p:spTgt spid="25604"/>
                                        </p:tgtEl>
                                        <p:attrNameLst>
                                          <p:attrName>style.visibility</p:attrName>
                                        </p:attrNameLst>
                                      </p:cBhvr>
                                      <p:to>
                                        <p:strVal val="visible"/>
                                      </p:to>
                                    </p:set>
                                    <p:animEffect transition="in" filter="dissolve">
                                      <p:cBhvr>
                                        <p:cTn id="26" dur="500"/>
                                        <p:tgtEl>
                                          <p:spTgt spid="25604"/>
                                        </p:tgtEl>
                                      </p:cBhvr>
                                    </p:animEffect>
                                  </p:childTnLst>
                                </p:cTn>
                              </p:par>
                              <p:par>
                                <p:cTn id="27" presetID="9" presetClass="entr" presetSubtype="0" fill="hold" nodeType="withEffect">
                                  <p:stCondLst>
                                    <p:cond delay="0"/>
                                  </p:stCondLst>
                                  <p:childTnLst>
                                    <p:set>
                                      <p:cBhvr>
                                        <p:cTn id="28" dur="1" fill="hold">
                                          <p:stCondLst>
                                            <p:cond delay="0"/>
                                          </p:stCondLst>
                                        </p:cTn>
                                        <p:tgtEl>
                                          <p:spTgt spid="25611"/>
                                        </p:tgtEl>
                                        <p:attrNameLst>
                                          <p:attrName>style.visibility</p:attrName>
                                        </p:attrNameLst>
                                      </p:cBhvr>
                                      <p:to>
                                        <p:strVal val="visible"/>
                                      </p:to>
                                    </p:set>
                                    <p:animEffect transition="in" filter="dissolve">
                                      <p:cBhvr>
                                        <p:cTn id="29" dur="500"/>
                                        <p:tgtEl>
                                          <p:spTgt spid="25611"/>
                                        </p:tgtEl>
                                      </p:cBhvr>
                                    </p:animEffect>
                                  </p:childTnLst>
                                </p:cTn>
                              </p:par>
                              <p:par>
                                <p:cTn id="30" presetID="9" presetClass="entr" presetSubtype="0" fill="hold" nodeType="withEffect">
                                  <p:stCondLst>
                                    <p:cond delay="0"/>
                                  </p:stCondLst>
                                  <p:childTnLst>
                                    <p:set>
                                      <p:cBhvr>
                                        <p:cTn id="31" dur="1" fill="hold">
                                          <p:stCondLst>
                                            <p:cond delay="0"/>
                                          </p:stCondLst>
                                        </p:cTn>
                                        <p:tgtEl>
                                          <p:spTgt spid="25610"/>
                                        </p:tgtEl>
                                        <p:attrNameLst>
                                          <p:attrName>style.visibility</p:attrName>
                                        </p:attrNameLst>
                                      </p:cBhvr>
                                      <p:to>
                                        <p:strVal val="visible"/>
                                      </p:to>
                                    </p:set>
                                    <p:animEffect transition="in" filter="dissolve">
                                      <p:cBhvr>
                                        <p:cTn id="32" dur="500"/>
                                        <p:tgtEl>
                                          <p:spTgt spid="256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25606"/>
                                        </p:tgtEl>
                                        <p:attrNameLst>
                                          <p:attrName>style.visibility</p:attrName>
                                        </p:attrNameLst>
                                      </p:cBhvr>
                                      <p:to>
                                        <p:strVal val="visible"/>
                                      </p:to>
                                    </p:set>
                                    <p:animEffect transition="in" filter="dissolve">
                                      <p:cBhvr>
                                        <p:cTn id="37" dur="500"/>
                                        <p:tgtEl>
                                          <p:spTgt spid="25606"/>
                                        </p:tgtEl>
                                      </p:cBhvr>
                                    </p:animEffect>
                                  </p:childTnLst>
                                </p:cTn>
                              </p:par>
                              <p:par>
                                <p:cTn id="38" presetID="9" presetClass="entr" presetSubtype="0" fill="hold" nodeType="withEffect">
                                  <p:stCondLst>
                                    <p:cond delay="0"/>
                                  </p:stCondLst>
                                  <p:childTnLst>
                                    <p:set>
                                      <p:cBhvr>
                                        <p:cTn id="39" dur="1" fill="hold">
                                          <p:stCondLst>
                                            <p:cond delay="0"/>
                                          </p:stCondLst>
                                        </p:cTn>
                                        <p:tgtEl>
                                          <p:spTgt spid="25607"/>
                                        </p:tgtEl>
                                        <p:attrNameLst>
                                          <p:attrName>style.visibility</p:attrName>
                                        </p:attrNameLst>
                                      </p:cBhvr>
                                      <p:to>
                                        <p:strVal val="visible"/>
                                      </p:to>
                                    </p:set>
                                    <p:animEffect transition="in" filter="dissolve">
                                      <p:cBhvr>
                                        <p:cTn id="40" dur="500"/>
                                        <p:tgtEl>
                                          <p:spTgt spid="25607"/>
                                        </p:tgtEl>
                                      </p:cBhvr>
                                    </p:animEffect>
                                  </p:childTnLst>
                                </p:cTn>
                              </p:par>
                              <p:par>
                                <p:cTn id="41" presetID="9" presetClass="entr" presetSubtype="0" fill="hold" nodeType="withEffect">
                                  <p:stCondLst>
                                    <p:cond delay="0"/>
                                  </p:stCondLst>
                                  <p:childTnLst>
                                    <p:set>
                                      <p:cBhvr>
                                        <p:cTn id="42" dur="1" fill="hold">
                                          <p:stCondLst>
                                            <p:cond delay="0"/>
                                          </p:stCondLst>
                                        </p:cTn>
                                        <p:tgtEl>
                                          <p:spTgt spid="25612"/>
                                        </p:tgtEl>
                                        <p:attrNameLst>
                                          <p:attrName>style.visibility</p:attrName>
                                        </p:attrNameLst>
                                      </p:cBhvr>
                                      <p:to>
                                        <p:strVal val="visible"/>
                                      </p:to>
                                    </p:set>
                                    <p:animEffect transition="in" filter="dissolve">
                                      <p:cBhvr>
                                        <p:cTn id="43" dur="500"/>
                                        <p:tgtEl>
                                          <p:spTgt spid="25612"/>
                                        </p:tgtEl>
                                      </p:cBhvr>
                                    </p:animEffect>
                                  </p:childTnLst>
                                </p:cTn>
                              </p:par>
                              <p:par>
                                <p:cTn id="44" presetID="9" presetClass="entr" presetSubtype="0" fill="hold" nodeType="withEffect">
                                  <p:stCondLst>
                                    <p:cond delay="0"/>
                                  </p:stCondLst>
                                  <p:childTnLst>
                                    <p:set>
                                      <p:cBhvr>
                                        <p:cTn id="45" dur="1" fill="hold">
                                          <p:stCondLst>
                                            <p:cond delay="0"/>
                                          </p:stCondLst>
                                        </p:cTn>
                                        <p:tgtEl>
                                          <p:spTgt spid="25613"/>
                                        </p:tgtEl>
                                        <p:attrNameLst>
                                          <p:attrName>style.visibility</p:attrName>
                                        </p:attrNameLst>
                                      </p:cBhvr>
                                      <p:to>
                                        <p:strVal val="visible"/>
                                      </p:to>
                                    </p:set>
                                    <p:animEffect transition="in" filter="dissolve">
                                      <p:cBhvr>
                                        <p:cTn id="46" dur="500"/>
                                        <p:tgtEl>
                                          <p:spTgt spid="25613"/>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mph" presetSubtype="0" fill="hold" nodeType="clickEffect">
                                  <p:stCondLst>
                                    <p:cond delay="0"/>
                                  </p:stCondLst>
                                  <p:childTnLst>
                                    <p:animClr clrSpc="hsl" dir="cw">
                                      <p:cBhvr override="childStyle">
                                        <p:cTn id="50" dur="500" fill="hold"/>
                                        <p:tgtEl>
                                          <p:spTgt spid="25605"/>
                                        </p:tgtEl>
                                        <p:attrNameLst>
                                          <p:attrName>style.color</p:attrName>
                                        </p:attrNameLst>
                                      </p:cBhvr>
                                      <p:by>
                                        <p:hsl h="-7200000" s="0" l="0"/>
                                      </p:by>
                                    </p:animClr>
                                    <p:animClr clrSpc="hsl" dir="cw">
                                      <p:cBhvr>
                                        <p:cTn id="51" dur="500" fill="hold"/>
                                        <p:tgtEl>
                                          <p:spTgt spid="25605"/>
                                        </p:tgtEl>
                                        <p:attrNameLst>
                                          <p:attrName>fillcolor</p:attrName>
                                        </p:attrNameLst>
                                      </p:cBhvr>
                                      <p:by>
                                        <p:hsl h="-7200000" s="0" l="0"/>
                                      </p:by>
                                    </p:animClr>
                                    <p:animClr clrSpc="hsl" dir="cw">
                                      <p:cBhvr>
                                        <p:cTn id="52" dur="500" fill="hold"/>
                                        <p:tgtEl>
                                          <p:spTgt spid="25605"/>
                                        </p:tgtEl>
                                        <p:attrNameLst>
                                          <p:attrName>stroke.color</p:attrName>
                                        </p:attrNameLst>
                                      </p:cBhvr>
                                      <p:by>
                                        <p:hsl h="-7200000" s="0" l="0"/>
                                      </p:by>
                                    </p:animClr>
                                    <p:set>
                                      <p:cBhvr>
                                        <p:cTn id="53" dur="500" fill="hold"/>
                                        <p:tgtEl>
                                          <p:spTgt spid="25605"/>
                                        </p:tgtEl>
                                        <p:attrNameLst>
                                          <p:attrName>fill.type</p:attrName>
                                        </p:attrNameLst>
                                      </p:cBhvr>
                                      <p:to>
                                        <p:strVal val="solid"/>
                                      </p:to>
                                    </p:set>
                                  </p:childTnLst>
                                </p:cTn>
                              </p:par>
                              <p:par>
                                <p:cTn id="54" presetID="22" presetClass="emph" presetSubtype="0" fill="hold" nodeType="withEffect">
                                  <p:stCondLst>
                                    <p:cond delay="0"/>
                                  </p:stCondLst>
                                  <p:childTnLst>
                                    <p:animClr clrSpc="hsl" dir="cw">
                                      <p:cBhvr override="childStyle">
                                        <p:cTn id="55" dur="500" fill="hold"/>
                                        <p:tgtEl>
                                          <p:spTgt spid="25603"/>
                                        </p:tgtEl>
                                        <p:attrNameLst>
                                          <p:attrName>style.color</p:attrName>
                                        </p:attrNameLst>
                                      </p:cBhvr>
                                      <p:by>
                                        <p:hsl h="-7200000" s="0" l="0"/>
                                      </p:by>
                                    </p:animClr>
                                    <p:animClr clrSpc="hsl" dir="cw">
                                      <p:cBhvr>
                                        <p:cTn id="56" dur="500" fill="hold"/>
                                        <p:tgtEl>
                                          <p:spTgt spid="25603"/>
                                        </p:tgtEl>
                                        <p:attrNameLst>
                                          <p:attrName>fillcolor</p:attrName>
                                        </p:attrNameLst>
                                      </p:cBhvr>
                                      <p:by>
                                        <p:hsl h="-7200000" s="0" l="0"/>
                                      </p:by>
                                    </p:animClr>
                                    <p:animClr clrSpc="hsl" dir="cw">
                                      <p:cBhvr>
                                        <p:cTn id="57" dur="500" fill="hold"/>
                                        <p:tgtEl>
                                          <p:spTgt spid="25603"/>
                                        </p:tgtEl>
                                        <p:attrNameLst>
                                          <p:attrName>stroke.color</p:attrName>
                                        </p:attrNameLst>
                                      </p:cBhvr>
                                      <p:by>
                                        <p:hsl h="-7200000" s="0" l="0"/>
                                      </p:by>
                                    </p:animClr>
                                    <p:set>
                                      <p:cBhvr>
                                        <p:cTn id="58" dur="500" fill="hold"/>
                                        <p:tgtEl>
                                          <p:spTgt spid="25603"/>
                                        </p:tgtEl>
                                        <p:attrNameLst>
                                          <p:attrName>fill.type</p:attrName>
                                        </p:attrNameLst>
                                      </p:cBhvr>
                                      <p:to>
                                        <p:strVal val="solid"/>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nodeType="clickEffect">
                                  <p:stCondLst>
                                    <p:cond delay="0"/>
                                  </p:stCondLst>
                                  <p:childTnLst>
                                    <p:set>
                                      <p:cBhvr>
                                        <p:cTn id="62" dur="1" fill="hold">
                                          <p:stCondLst>
                                            <p:cond delay="0"/>
                                          </p:stCondLst>
                                        </p:cTn>
                                        <p:tgtEl>
                                          <p:spTgt spid="25608"/>
                                        </p:tgtEl>
                                        <p:attrNameLst>
                                          <p:attrName>style.visibility</p:attrName>
                                        </p:attrNameLst>
                                      </p:cBhvr>
                                      <p:to>
                                        <p:strVal val="visible"/>
                                      </p:to>
                                    </p:set>
                                    <p:animEffect transition="in" filter="dissolve">
                                      <p:cBhvr>
                                        <p:cTn id="63" dur="500"/>
                                        <p:tgtEl>
                                          <p:spTgt spid="25608"/>
                                        </p:tgtEl>
                                      </p:cBhvr>
                                    </p:animEffect>
                                  </p:childTnLst>
                                </p:cTn>
                              </p:par>
                              <p:par>
                                <p:cTn id="64" presetID="9" presetClass="entr" presetSubtype="0" fill="hold" nodeType="withEffect">
                                  <p:stCondLst>
                                    <p:cond delay="0"/>
                                  </p:stCondLst>
                                  <p:childTnLst>
                                    <p:set>
                                      <p:cBhvr>
                                        <p:cTn id="65" dur="1" fill="hold">
                                          <p:stCondLst>
                                            <p:cond delay="0"/>
                                          </p:stCondLst>
                                        </p:cTn>
                                        <p:tgtEl>
                                          <p:spTgt spid="25609"/>
                                        </p:tgtEl>
                                        <p:attrNameLst>
                                          <p:attrName>style.visibility</p:attrName>
                                        </p:attrNameLst>
                                      </p:cBhvr>
                                      <p:to>
                                        <p:strVal val="visible"/>
                                      </p:to>
                                    </p:set>
                                    <p:animEffect transition="in" filter="dissolve">
                                      <p:cBhvr>
                                        <p:cTn id="66" dur="500"/>
                                        <p:tgtEl>
                                          <p:spTgt spid="25609"/>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mph" presetSubtype="0" fill="hold" nodeType="clickEffect">
                                  <p:stCondLst>
                                    <p:cond delay="0"/>
                                  </p:stCondLst>
                                  <p:childTnLst>
                                    <p:animClr clrSpc="hsl" dir="cw">
                                      <p:cBhvr override="childStyle">
                                        <p:cTn id="70" dur="500" fill="hold"/>
                                        <p:tgtEl>
                                          <p:spTgt spid="25608"/>
                                        </p:tgtEl>
                                        <p:attrNameLst>
                                          <p:attrName>style.color</p:attrName>
                                        </p:attrNameLst>
                                      </p:cBhvr>
                                      <p:by>
                                        <p:hsl h="-7200000" s="0" l="0"/>
                                      </p:by>
                                    </p:animClr>
                                    <p:animClr clrSpc="hsl" dir="cw">
                                      <p:cBhvr>
                                        <p:cTn id="71" dur="500" fill="hold"/>
                                        <p:tgtEl>
                                          <p:spTgt spid="25608"/>
                                        </p:tgtEl>
                                        <p:attrNameLst>
                                          <p:attrName>fillcolor</p:attrName>
                                        </p:attrNameLst>
                                      </p:cBhvr>
                                      <p:by>
                                        <p:hsl h="-7200000" s="0" l="0"/>
                                      </p:by>
                                    </p:animClr>
                                    <p:animClr clrSpc="hsl" dir="cw">
                                      <p:cBhvr>
                                        <p:cTn id="72" dur="500" fill="hold"/>
                                        <p:tgtEl>
                                          <p:spTgt spid="25608"/>
                                        </p:tgtEl>
                                        <p:attrNameLst>
                                          <p:attrName>stroke.color</p:attrName>
                                        </p:attrNameLst>
                                      </p:cBhvr>
                                      <p:by>
                                        <p:hsl h="-7200000" s="0" l="0"/>
                                      </p:by>
                                    </p:animClr>
                                    <p:set>
                                      <p:cBhvr>
                                        <p:cTn id="73" dur="500" fill="hold"/>
                                        <p:tgtEl>
                                          <p:spTgt spid="25608"/>
                                        </p:tgtEl>
                                        <p:attrNameLst>
                                          <p:attrName>fill.type</p:attrName>
                                        </p:attrNameLst>
                                      </p:cBhvr>
                                      <p:to>
                                        <p:strVal val="solid"/>
                                      </p:to>
                                    </p:set>
                                  </p:childTnLst>
                                </p:cTn>
                              </p:par>
                              <p:par>
                                <p:cTn id="74" presetID="22" presetClass="emph" presetSubtype="0" fill="hold" nodeType="withEffect">
                                  <p:stCondLst>
                                    <p:cond delay="0"/>
                                  </p:stCondLst>
                                  <p:childTnLst>
                                    <p:animClr clrSpc="hsl" dir="cw">
                                      <p:cBhvr override="childStyle">
                                        <p:cTn id="75" dur="500" fill="hold"/>
                                        <p:tgtEl>
                                          <p:spTgt spid="25609"/>
                                        </p:tgtEl>
                                        <p:attrNameLst>
                                          <p:attrName>style.color</p:attrName>
                                        </p:attrNameLst>
                                      </p:cBhvr>
                                      <p:by>
                                        <p:hsl h="-7200000" s="0" l="0"/>
                                      </p:by>
                                    </p:animClr>
                                    <p:animClr clrSpc="hsl" dir="cw">
                                      <p:cBhvr>
                                        <p:cTn id="76" dur="500" fill="hold"/>
                                        <p:tgtEl>
                                          <p:spTgt spid="25609"/>
                                        </p:tgtEl>
                                        <p:attrNameLst>
                                          <p:attrName>fillcolor</p:attrName>
                                        </p:attrNameLst>
                                      </p:cBhvr>
                                      <p:by>
                                        <p:hsl h="-7200000" s="0" l="0"/>
                                      </p:by>
                                    </p:animClr>
                                    <p:animClr clrSpc="hsl" dir="cw">
                                      <p:cBhvr>
                                        <p:cTn id="77" dur="500" fill="hold"/>
                                        <p:tgtEl>
                                          <p:spTgt spid="25609"/>
                                        </p:tgtEl>
                                        <p:attrNameLst>
                                          <p:attrName>stroke.color</p:attrName>
                                        </p:attrNameLst>
                                      </p:cBhvr>
                                      <p:by>
                                        <p:hsl h="-7200000" s="0" l="0"/>
                                      </p:by>
                                    </p:animClr>
                                    <p:set>
                                      <p:cBhvr>
                                        <p:cTn id="78" dur="500" fill="hold"/>
                                        <p:tgtEl>
                                          <p:spTgt spid="25609"/>
                                        </p:tgtEl>
                                        <p:attrNameLst>
                                          <p:attrName>fill.type</p:attrName>
                                        </p:attrNameLst>
                                      </p:cBhvr>
                                      <p:to>
                                        <p:strVal val="solid"/>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9" presetClass="exit" presetSubtype="0" fill="hold" nodeType="clickEffect">
                                  <p:stCondLst>
                                    <p:cond delay="0"/>
                                  </p:stCondLst>
                                  <p:childTnLst>
                                    <p:animEffect transition="out" filter="dissolve">
                                      <p:cBhvr>
                                        <p:cTn id="82" dur="500"/>
                                        <p:tgtEl>
                                          <p:spTgt spid="25608"/>
                                        </p:tgtEl>
                                      </p:cBhvr>
                                    </p:animEffect>
                                    <p:set>
                                      <p:cBhvr>
                                        <p:cTn id="83" dur="1" fill="hold">
                                          <p:stCondLst>
                                            <p:cond delay="499"/>
                                          </p:stCondLst>
                                        </p:cTn>
                                        <p:tgtEl>
                                          <p:spTgt spid="25608"/>
                                        </p:tgtEl>
                                        <p:attrNameLst>
                                          <p:attrName>style.visibility</p:attrName>
                                        </p:attrNameLst>
                                      </p:cBhvr>
                                      <p:to>
                                        <p:strVal val="hidden"/>
                                      </p:to>
                                    </p:set>
                                  </p:childTnLst>
                                </p:cTn>
                              </p:par>
                              <p:par>
                                <p:cTn id="84" presetID="9" presetClass="exit" presetSubtype="0" fill="hold" nodeType="withEffect">
                                  <p:stCondLst>
                                    <p:cond delay="0"/>
                                  </p:stCondLst>
                                  <p:childTnLst>
                                    <p:animEffect transition="out" filter="dissolve">
                                      <p:cBhvr>
                                        <p:cTn id="85" dur="500"/>
                                        <p:tgtEl>
                                          <p:spTgt spid="25609"/>
                                        </p:tgtEl>
                                      </p:cBhvr>
                                    </p:animEffect>
                                    <p:set>
                                      <p:cBhvr>
                                        <p:cTn id="86" dur="1" fill="hold">
                                          <p:stCondLst>
                                            <p:cond delay="499"/>
                                          </p:stCondLst>
                                        </p:cTn>
                                        <p:tgtEl>
                                          <p:spTgt spid="25609"/>
                                        </p:tgtEl>
                                        <p:attrNameLst>
                                          <p:attrName>style.visibility</p:attrName>
                                        </p:attrNameLst>
                                      </p:cBhvr>
                                      <p:to>
                                        <p:strVal val="hidden"/>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mph" presetSubtype="0" fill="hold" nodeType="clickEffect">
                                  <p:stCondLst>
                                    <p:cond delay="0"/>
                                  </p:stCondLst>
                                  <p:childTnLst>
                                    <p:animClr clrSpc="hsl" dir="cw">
                                      <p:cBhvr override="childStyle">
                                        <p:cTn id="90" dur="500" fill="hold"/>
                                        <p:tgtEl>
                                          <p:spTgt spid="25604"/>
                                        </p:tgtEl>
                                        <p:attrNameLst>
                                          <p:attrName>style.color</p:attrName>
                                        </p:attrNameLst>
                                      </p:cBhvr>
                                      <p:by>
                                        <p:hsl h="-7200000" s="0" l="0"/>
                                      </p:by>
                                    </p:animClr>
                                    <p:animClr clrSpc="hsl" dir="cw">
                                      <p:cBhvr>
                                        <p:cTn id="91" dur="500" fill="hold"/>
                                        <p:tgtEl>
                                          <p:spTgt spid="25604"/>
                                        </p:tgtEl>
                                        <p:attrNameLst>
                                          <p:attrName>fillcolor</p:attrName>
                                        </p:attrNameLst>
                                      </p:cBhvr>
                                      <p:by>
                                        <p:hsl h="-7200000" s="0" l="0"/>
                                      </p:by>
                                    </p:animClr>
                                    <p:animClr clrSpc="hsl" dir="cw">
                                      <p:cBhvr>
                                        <p:cTn id="92" dur="500" fill="hold"/>
                                        <p:tgtEl>
                                          <p:spTgt spid="25604"/>
                                        </p:tgtEl>
                                        <p:attrNameLst>
                                          <p:attrName>stroke.color</p:attrName>
                                        </p:attrNameLst>
                                      </p:cBhvr>
                                      <p:by>
                                        <p:hsl h="-7200000" s="0" l="0"/>
                                      </p:by>
                                    </p:animClr>
                                    <p:set>
                                      <p:cBhvr>
                                        <p:cTn id="93" dur="500" fill="hold"/>
                                        <p:tgtEl>
                                          <p:spTgt spid="25604"/>
                                        </p:tgtEl>
                                        <p:attrNameLst>
                                          <p:attrName>fill.type</p:attrName>
                                        </p:attrNameLst>
                                      </p:cBhvr>
                                      <p:to>
                                        <p:strVal val="solid"/>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9" presetClass="entr" presetSubtype="0" fill="hold" nodeType="clickEffect">
                                  <p:stCondLst>
                                    <p:cond delay="0"/>
                                  </p:stCondLst>
                                  <p:childTnLst>
                                    <p:set>
                                      <p:cBhvr>
                                        <p:cTn id="97" dur="1" fill="hold">
                                          <p:stCondLst>
                                            <p:cond delay="0"/>
                                          </p:stCondLst>
                                        </p:cTn>
                                        <p:tgtEl>
                                          <p:spTgt spid="25615"/>
                                        </p:tgtEl>
                                        <p:attrNameLst>
                                          <p:attrName>style.visibility</p:attrName>
                                        </p:attrNameLst>
                                      </p:cBhvr>
                                      <p:to>
                                        <p:strVal val="visible"/>
                                      </p:to>
                                    </p:set>
                                    <p:animEffect transition="in" filter="dissolve">
                                      <p:cBhvr>
                                        <p:cTn id="98" dur="500"/>
                                        <p:tgtEl>
                                          <p:spTgt spid="25615"/>
                                        </p:tgtEl>
                                      </p:cBhvr>
                                    </p:animEffect>
                                  </p:childTnLst>
                                </p:cTn>
                              </p:par>
                              <p:par>
                                <p:cTn id="99" presetID="9" presetClass="entr" presetSubtype="0" fill="hold" nodeType="withEffect">
                                  <p:stCondLst>
                                    <p:cond delay="0"/>
                                  </p:stCondLst>
                                  <p:childTnLst>
                                    <p:set>
                                      <p:cBhvr>
                                        <p:cTn id="100" dur="1" fill="hold">
                                          <p:stCondLst>
                                            <p:cond delay="0"/>
                                          </p:stCondLst>
                                        </p:cTn>
                                        <p:tgtEl>
                                          <p:spTgt spid="25614"/>
                                        </p:tgtEl>
                                        <p:attrNameLst>
                                          <p:attrName>style.visibility</p:attrName>
                                        </p:attrNameLst>
                                      </p:cBhvr>
                                      <p:to>
                                        <p:strVal val="visible"/>
                                      </p:to>
                                    </p:set>
                                    <p:animEffect transition="in" filter="dissolve">
                                      <p:cBhvr>
                                        <p:cTn id="101" dur="500"/>
                                        <p:tgtEl>
                                          <p:spTgt spid="25614"/>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mph" presetSubtype="0" fill="hold" nodeType="clickEffect">
                                  <p:stCondLst>
                                    <p:cond delay="0"/>
                                  </p:stCondLst>
                                  <p:childTnLst>
                                    <p:animClr clrSpc="hsl" dir="cw">
                                      <p:cBhvr override="childStyle">
                                        <p:cTn id="105" dur="500" fill="hold"/>
                                        <p:tgtEl>
                                          <p:spTgt spid="25615"/>
                                        </p:tgtEl>
                                        <p:attrNameLst>
                                          <p:attrName>style.color</p:attrName>
                                        </p:attrNameLst>
                                      </p:cBhvr>
                                      <p:by>
                                        <p:hsl h="-7200000" s="0" l="0"/>
                                      </p:by>
                                    </p:animClr>
                                    <p:animClr clrSpc="hsl" dir="cw">
                                      <p:cBhvr>
                                        <p:cTn id="106" dur="500" fill="hold"/>
                                        <p:tgtEl>
                                          <p:spTgt spid="25615"/>
                                        </p:tgtEl>
                                        <p:attrNameLst>
                                          <p:attrName>fillcolor</p:attrName>
                                        </p:attrNameLst>
                                      </p:cBhvr>
                                      <p:by>
                                        <p:hsl h="-7200000" s="0" l="0"/>
                                      </p:by>
                                    </p:animClr>
                                    <p:animClr clrSpc="hsl" dir="cw">
                                      <p:cBhvr>
                                        <p:cTn id="107" dur="500" fill="hold"/>
                                        <p:tgtEl>
                                          <p:spTgt spid="25615"/>
                                        </p:tgtEl>
                                        <p:attrNameLst>
                                          <p:attrName>stroke.color</p:attrName>
                                        </p:attrNameLst>
                                      </p:cBhvr>
                                      <p:by>
                                        <p:hsl h="-7200000" s="0" l="0"/>
                                      </p:by>
                                    </p:animClr>
                                    <p:set>
                                      <p:cBhvr>
                                        <p:cTn id="108" dur="500" fill="hold"/>
                                        <p:tgtEl>
                                          <p:spTgt spid="25615"/>
                                        </p:tgtEl>
                                        <p:attrNameLst>
                                          <p:attrName>fill.type</p:attrName>
                                        </p:attrNameLst>
                                      </p:cBhvr>
                                      <p:to>
                                        <p:strVal val="solid"/>
                                      </p:to>
                                    </p:set>
                                  </p:childTnLst>
                                </p:cTn>
                              </p:par>
                              <p:par>
                                <p:cTn id="109" presetID="22" presetClass="emph" presetSubtype="0" fill="hold" nodeType="withEffect">
                                  <p:stCondLst>
                                    <p:cond delay="0"/>
                                  </p:stCondLst>
                                  <p:childTnLst>
                                    <p:animClr clrSpc="hsl" dir="cw">
                                      <p:cBhvr override="childStyle">
                                        <p:cTn id="110" dur="500" fill="hold"/>
                                        <p:tgtEl>
                                          <p:spTgt spid="25614"/>
                                        </p:tgtEl>
                                        <p:attrNameLst>
                                          <p:attrName>style.color</p:attrName>
                                        </p:attrNameLst>
                                      </p:cBhvr>
                                      <p:by>
                                        <p:hsl h="-7200000" s="0" l="0"/>
                                      </p:by>
                                    </p:animClr>
                                    <p:animClr clrSpc="hsl" dir="cw">
                                      <p:cBhvr>
                                        <p:cTn id="111" dur="500" fill="hold"/>
                                        <p:tgtEl>
                                          <p:spTgt spid="25614"/>
                                        </p:tgtEl>
                                        <p:attrNameLst>
                                          <p:attrName>fillcolor</p:attrName>
                                        </p:attrNameLst>
                                      </p:cBhvr>
                                      <p:by>
                                        <p:hsl h="-7200000" s="0" l="0"/>
                                      </p:by>
                                    </p:animClr>
                                    <p:animClr clrSpc="hsl" dir="cw">
                                      <p:cBhvr>
                                        <p:cTn id="112" dur="500" fill="hold"/>
                                        <p:tgtEl>
                                          <p:spTgt spid="25614"/>
                                        </p:tgtEl>
                                        <p:attrNameLst>
                                          <p:attrName>stroke.color</p:attrName>
                                        </p:attrNameLst>
                                      </p:cBhvr>
                                      <p:by>
                                        <p:hsl h="-7200000" s="0" l="0"/>
                                      </p:by>
                                    </p:animClr>
                                    <p:set>
                                      <p:cBhvr>
                                        <p:cTn id="113" dur="500" fill="hold"/>
                                        <p:tgtEl>
                                          <p:spTgt spid="25614"/>
                                        </p:tgtEl>
                                        <p:attrNameLst>
                                          <p:attrName>fill.type</p:attrName>
                                        </p:attrNameLst>
                                      </p:cBhvr>
                                      <p:to>
                                        <p:strVal val="solid"/>
                                      </p:to>
                                    </p:se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9" presetClass="exit" presetSubtype="0" fill="hold" nodeType="clickEffect">
                                  <p:stCondLst>
                                    <p:cond delay="0"/>
                                  </p:stCondLst>
                                  <p:childTnLst>
                                    <p:animEffect transition="out" filter="dissolve">
                                      <p:cBhvr>
                                        <p:cTn id="117" dur="500"/>
                                        <p:tgtEl>
                                          <p:spTgt spid="25615"/>
                                        </p:tgtEl>
                                      </p:cBhvr>
                                    </p:animEffect>
                                    <p:set>
                                      <p:cBhvr>
                                        <p:cTn id="118" dur="1" fill="hold">
                                          <p:stCondLst>
                                            <p:cond delay="499"/>
                                          </p:stCondLst>
                                        </p:cTn>
                                        <p:tgtEl>
                                          <p:spTgt spid="25615"/>
                                        </p:tgtEl>
                                        <p:attrNameLst>
                                          <p:attrName>style.visibility</p:attrName>
                                        </p:attrNameLst>
                                      </p:cBhvr>
                                      <p:to>
                                        <p:strVal val="hidden"/>
                                      </p:to>
                                    </p:set>
                                  </p:childTnLst>
                                </p:cTn>
                              </p:par>
                              <p:par>
                                <p:cTn id="119" presetID="9" presetClass="exit" presetSubtype="0" fill="hold" nodeType="withEffect">
                                  <p:stCondLst>
                                    <p:cond delay="0"/>
                                  </p:stCondLst>
                                  <p:childTnLst>
                                    <p:animEffect transition="out" filter="dissolve">
                                      <p:cBhvr>
                                        <p:cTn id="120" dur="500"/>
                                        <p:tgtEl>
                                          <p:spTgt spid="25614"/>
                                        </p:tgtEl>
                                      </p:cBhvr>
                                    </p:animEffect>
                                    <p:set>
                                      <p:cBhvr>
                                        <p:cTn id="121" dur="1" fill="hold">
                                          <p:stCondLst>
                                            <p:cond delay="499"/>
                                          </p:stCondLst>
                                        </p:cTn>
                                        <p:tgtEl>
                                          <p:spTgt spid="25614"/>
                                        </p:tgtEl>
                                        <p:attrNameLst>
                                          <p:attrName>style.visibility</p:attrName>
                                        </p:attrNameLst>
                                      </p:cBhvr>
                                      <p:to>
                                        <p:strVal val="hidden"/>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2" presetClass="emph" presetSubtype="0" fill="hold" nodeType="clickEffect">
                                  <p:stCondLst>
                                    <p:cond delay="0"/>
                                  </p:stCondLst>
                                  <p:childTnLst>
                                    <p:animClr clrSpc="hsl" dir="cw">
                                      <p:cBhvr override="childStyle">
                                        <p:cTn id="125" dur="500" fill="hold"/>
                                        <p:tgtEl>
                                          <p:spTgt spid="25610"/>
                                        </p:tgtEl>
                                        <p:attrNameLst>
                                          <p:attrName>style.color</p:attrName>
                                        </p:attrNameLst>
                                      </p:cBhvr>
                                      <p:by>
                                        <p:hsl h="-7200000" s="0" l="0"/>
                                      </p:by>
                                    </p:animClr>
                                    <p:animClr clrSpc="hsl" dir="cw">
                                      <p:cBhvr>
                                        <p:cTn id="126" dur="500" fill="hold"/>
                                        <p:tgtEl>
                                          <p:spTgt spid="25610"/>
                                        </p:tgtEl>
                                        <p:attrNameLst>
                                          <p:attrName>fillcolor</p:attrName>
                                        </p:attrNameLst>
                                      </p:cBhvr>
                                      <p:by>
                                        <p:hsl h="-7200000" s="0" l="0"/>
                                      </p:by>
                                    </p:animClr>
                                    <p:animClr clrSpc="hsl" dir="cw">
                                      <p:cBhvr>
                                        <p:cTn id="127" dur="500" fill="hold"/>
                                        <p:tgtEl>
                                          <p:spTgt spid="25610"/>
                                        </p:tgtEl>
                                        <p:attrNameLst>
                                          <p:attrName>stroke.color</p:attrName>
                                        </p:attrNameLst>
                                      </p:cBhvr>
                                      <p:by>
                                        <p:hsl h="-7200000" s="0" l="0"/>
                                      </p:by>
                                    </p:animClr>
                                    <p:set>
                                      <p:cBhvr>
                                        <p:cTn id="128" dur="500" fill="hold"/>
                                        <p:tgtEl>
                                          <p:spTgt spid="25610"/>
                                        </p:tgtEl>
                                        <p:attrNameLst>
                                          <p:attrName>fill.type</p:attrName>
                                        </p:attrNameLst>
                                      </p:cBhvr>
                                      <p:to>
                                        <p:strVal val="solid"/>
                                      </p:to>
                                    </p:set>
                                  </p:childTnLst>
                                </p:cTn>
                              </p:par>
                              <p:par>
                                <p:cTn id="129" presetID="22" presetClass="emph" presetSubtype="0" fill="hold" nodeType="withEffect">
                                  <p:stCondLst>
                                    <p:cond delay="0"/>
                                  </p:stCondLst>
                                  <p:childTnLst>
                                    <p:animClr clrSpc="hsl" dir="cw">
                                      <p:cBhvr override="childStyle">
                                        <p:cTn id="130" dur="500" fill="hold"/>
                                        <p:tgtEl>
                                          <p:spTgt spid="25611"/>
                                        </p:tgtEl>
                                        <p:attrNameLst>
                                          <p:attrName>style.color</p:attrName>
                                        </p:attrNameLst>
                                      </p:cBhvr>
                                      <p:by>
                                        <p:hsl h="-7200000" s="0" l="0"/>
                                      </p:by>
                                    </p:animClr>
                                    <p:animClr clrSpc="hsl" dir="cw">
                                      <p:cBhvr>
                                        <p:cTn id="131" dur="500" fill="hold"/>
                                        <p:tgtEl>
                                          <p:spTgt spid="25611"/>
                                        </p:tgtEl>
                                        <p:attrNameLst>
                                          <p:attrName>fillcolor</p:attrName>
                                        </p:attrNameLst>
                                      </p:cBhvr>
                                      <p:by>
                                        <p:hsl h="-7200000" s="0" l="0"/>
                                      </p:by>
                                    </p:animClr>
                                    <p:animClr clrSpc="hsl" dir="cw">
                                      <p:cBhvr>
                                        <p:cTn id="132" dur="500" fill="hold"/>
                                        <p:tgtEl>
                                          <p:spTgt spid="25611"/>
                                        </p:tgtEl>
                                        <p:attrNameLst>
                                          <p:attrName>stroke.color</p:attrName>
                                        </p:attrNameLst>
                                      </p:cBhvr>
                                      <p:by>
                                        <p:hsl h="-7200000" s="0" l="0"/>
                                      </p:by>
                                    </p:animClr>
                                    <p:set>
                                      <p:cBhvr>
                                        <p:cTn id="133" dur="500" fill="hold"/>
                                        <p:tgtEl>
                                          <p:spTgt spid="256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34" name="Group 26633">
            <a:extLst>
              <a:ext uri="{FF2B5EF4-FFF2-40B4-BE49-F238E27FC236}">
                <a16:creationId xmlns:a16="http://schemas.microsoft.com/office/drawing/2014/main" id="{F679BDE7-ECCE-6B08-8A3A-34AD86617A9B}"/>
              </a:ext>
            </a:extLst>
          </p:cNvPr>
          <p:cNvGrpSpPr/>
          <p:nvPr/>
        </p:nvGrpSpPr>
        <p:grpSpPr>
          <a:xfrm>
            <a:off x="457200" y="1066800"/>
            <a:ext cx="10820400" cy="5254906"/>
            <a:chOff x="228600" y="-301906"/>
            <a:chExt cx="10820400" cy="5254906"/>
          </a:xfrm>
        </p:grpSpPr>
        <p:sp>
          <p:nvSpPr>
            <p:cNvPr id="26627" name="WordArt 3">
              <a:extLst>
                <a:ext uri="{FF2B5EF4-FFF2-40B4-BE49-F238E27FC236}">
                  <a16:creationId xmlns:a16="http://schemas.microsoft.com/office/drawing/2014/main" id="{FBB4DC40-18CB-050F-CFC3-4DC967B92973}"/>
                </a:ext>
              </a:extLst>
            </p:cNvPr>
            <p:cNvSpPr>
              <a:spLocks noChangeArrowheads="1" noChangeShapeType="1" noTextEdit="1"/>
            </p:cNvSpPr>
            <p:nvPr/>
          </p:nvSpPr>
          <p:spPr bwMode="auto">
            <a:xfrm>
              <a:off x="1981200" y="152400"/>
              <a:ext cx="7772400" cy="11430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Mathematical Model of</a:t>
              </a:r>
            </a:p>
            <a:p>
              <a:pPr algn="ctr"/>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A Typical Neuron</a:t>
              </a:r>
            </a:p>
          </p:txBody>
        </p:sp>
        <p:sp>
          <p:nvSpPr>
            <p:cNvPr id="2" name="Rounded Rectangle 1">
              <a:extLst>
                <a:ext uri="{FF2B5EF4-FFF2-40B4-BE49-F238E27FC236}">
                  <a16:creationId xmlns:a16="http://schemas.microsoft.com/office/drawing/2014/main" id="{480BD889-5276-27F3-AB99-84CEE18CE714}"/>
                </a:ext>
              </a:extLst>
            </p:cNvPr>
            <p:cNvSpPr/>
            <p:nvPr/>
          </p:nvSpPr>
          <p:spPr>
            <a:xfrm>
              <a:off x="228600" y="-301906"/>
              <a:ext cx="10820400" cy="5254906"/>
            </a:xfrm>
            <a:prstGeom prst="roundRect">
              <a:avLst>
                <a:gd name="adj" fmla="val 2337"/>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30E0B3CC-277E-7609-0A6C-AB0EA6F14C0F}"/>
                </a:ext>
              </a:extLst>
            </p:cNvPr>
            <p:cNvSpPr/>
            <p:nvPr/>
          </p:nvSpPr>
          <p:spPr>
            <a:xfrm>
              <a:off x="5157504" y="713798"/>
              <a:ext cx="3690716" cy="2531570"/>
            </a:xfrm>
            <a:prstGeom prst="ellipse">
              <a:avLst/>
            </a:prstGeom>
            <a:solidFill>
              <a:srgbClr val="FFE699">
                <a:alpha val="32941"/>
              </a:srgbClr>
            </a:solidFill>
            <a:ln w="28575">
              <a:solidFill>
                <a:schemeClr val="accent2">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4400" dirty="0">
                <a:latin typeface="Cambria Math" panose="02040503050406030204" pitchFamily="18" charset="0"/>
                <a:ea typeface="Cambria Math" panose="02040503050406030204" pitchFamily="18" charset="0"/>
              </a:endParaRPr>
            </a:p>
          </p:txBody>
        </p:sp>
        <p:grpSp>
          <p:nvGrpSpPr>
            <p:cNvPr id="25" name="Group 24">
              <a:extLst>
                <a:ext uri="{FF2B5EF4-FFF2-40B4-BE49-F238E27FC236}">
                  <a16:creationId xmlns:a16="http://schemas.microsoft.com/office/drawing/2014/main" id="{55E37B0E-9625-4070-CAB6-1A651CA1E103}"/>
                </a:ext>
              </a:extLst>
            </p:cNvPr>
            <p:cNvGrpSpPr/>
            <p:nvPr/>
          </p:nvGrpSpPr>
          <p:grpSpPr>
            <a:xfrm>
              <a:off x="1607899" y="1931542"/>
              <a:ext cx="3802301" cy="204952"/>
              <a:chOff x="1607899" y="1931542"/>
              <a:chExt cx="3802301" cy="204952"/>
            </a:xfrm>
          </p:grpSpPr>
          <p:sp>
            <p:nvSpPr>
              <p:cNvPr id="8" name="Oval 7">
                <a:extLst>
                  <a:ext uri="{FF2B5EF4-FFF2-40B4-BE49-F238E27FC236}">
                    <a16:creationId xmlns:a16="http://schemas.microsoft.com/office/drawing/2014/main" id="{5D120BE1-2E56-F18C-DE73-FD2C28803B9B}"/>
                  </a:ext>
                </a:extLst>
              </p:cNvPr>
              <p:cNvSpPr/>
              <p:nvPr/>
            </p:nvSpPr>
            <p:spPr>
              <a:xfrm>
                <a:off x="1607899" y="1931542"/>
                <a:ext cx="204952" cy="204952"/>
              </a:xfrm>
              <a:prstGeom prst="ellipse">
                <a:avLst/>
              </a:prstGeom>
              <a:solidFill>
                <a:schemeClr val="bg1"/>
              </a:solidFill>
              <a:ln w="28575">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4400" dirty="0">
                  <a:latin typeface="Cambria Math" panose="02040503050406030204" pitchFamily="18" charset="0"/>
                  <a:ea typeface="Cambria Math" panose="02040503050406030204" pitchFamily="18" charset="0"/>
                </a:endParaRPr>
              </a:p>
            </p:txBody>
          </p:sp>
          <p:cxnSp>
            <p:nvCxnSpPr>
              <p:cNvPr id="23" name="Straight Arrow Connector 22">
                <a:extLst>
                  <a:ext uri="{FF2B5EF4-FFF2-40B4-BE49-F238E27FC236}">
                    <a16:creationId xmlns:a16="http://schemas.microsoft.com/office/drawing/2014/main" id="{ECF66FE7-DC99-3AEF-51BA-DB08C9349617}"/>
                  </a:ext>
                </a:extLst>
              </p:cNvPr>
              <p:cNvCxnSpPr>
                <a:cxnSpLocks/>
              </p:cNvCxnSpPr>
              <p:nvPr/>
            </p:nvCxnSpPr>
            <p:spPr>
              <a:xfrm>
                <a:off x="1719962" y="2034018"/>
                <a:ext cx="3690238" cy="0"/>
              </a:xfrm>
              <a:prstGeom prst="straightConnector1">
                <a:avLst/>
              </a:prstGeom>
              <a:ln w="28575">
                <a:solidFill>
                  <a:schemeClr val="bg1"/>
                </a:solidFill>
                <a:headEnd type="oval" w="med" len="med"/>
                <a:tailEnd type="arrow" w="lg" len="lg"/>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AC695EC-31DD-A163-5FB6-08E70831906B}"/>
                </a:ext>
              </a:extLst>
            </p:cNvPr>
            <p:cNvGrpSpPr/>
            <p:nvPr/>
          </p:nvGrpSpPr>
          <p:grpSpPr>
            <a:xfrm>
              <a:off x="3246523" y="1726248"/>
              <a:ext cx="365002" cy="604659"/>
              <a:chOff x="3673598" y="3105493"/>
              <a:chExt cx="365002" cy="604659"/>
            </a:xfrm>
          </p:grpSpPr>
          <p:sp>
            <p:nvSpPr>
              <p:cNvPr id="15" name="Oval 14">
                <a:extLst>
                  <a:ext uri="{FF2B5EF4-FFF2-40B4-BE49-F238E27FC236}">
                    <a16:creationId xmlns:a16="http://schemas.microsoft.com/office/drawing/2014/main" id="{D3F5BCBD-5AD4-9B77-352C-C7611DD3C7DA}"/>
                  </a:ext>
                </a:extLst>
              </p:cNvPr>
              <p:cNvSpPr/>
              <p:nvPr/>
            </p:nvSpPr>
            <p:spPr>
              <a:xfrm>
                <a:off x="3673598" y="3278844"/>
                <a:ext cx="326902" cy="326902"/>
              </a:xfrm>
              <a:prstGeom prst="ellipse">
                <a:avLst/>
              </a:prstGeom>
              <a:solidFill>
                <a:schemeClr val="tx1"/>
              </a:solidFill>
              <a:ln w="28575">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4400" dirty="0">
                  <a:latin typeface="Cambria Math" panose="02040503050406030204" pitchFamily="18" charset="0"/>
                  <a:ea typeface="Cambria Math" panose="02040503050406030204" pitchFamily="18" charset="0"/>
                </a:endParaRPr>
              </a:p>
            </p:txBody>
          </p:sp>
          <p:cxnSp>
            <p:nvCxnSpPr>
              <p:cNvPr id="16" name="Straight Arrow Connector 15">
                <a:extLst>
                  <a:ext uri="{FF2B5EF4-FFF2-40B4-BE49-F238E27FC236}">
                    <a16:creationId xmlns:a16="http://schemas.microsoft.com/office/drawing/2014/main" id="{70EF1F61-706D-C5FB-7C47-DFAF5C3758BA}"/>
                  </a:ext>
                </a:extLst>
              </p:cNvPr>
              <p:cNvCxnSpPr>
                <a:cxnSpLocks/>
              </p:cNvCxnSpPr>
              <p:nvPr/>
            </p:nvCxnSpPr>
            <p:spPr>
              <a:xfrm flipV="1">
                <a:off x="3684611" y="3105493"/>
                <a:ext cx="353989" cy="604659"/>
              </a:xfrm>
              <a:prstGeom prst="straightConnector1">
                <a:avLst/>
              </a:prstGeom>
              <a:ln w="28575">
                <a:solidFill>
                  <a:schemeClr val="bg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E79EAA7B-BD23-0B47-771D-C90973745806}"/>
                </a:ext>
              </a:extLst>
            </p:cNvPr>
            <p:cNvGrpSpPr/>
            <p:nvPr/>
          </p:nvGrpSpPr>
          <p:grpSpPr>
            <a:xfrm rot="20340042">
              <a:off x="1820358" y="2875314"/>
              <a:ext cx="3802301" cy="204952"/>
              <a:chOff x="1607899" y="1931542"/>
              <a:chExt cx="3802301" cy="204952"/>
            </a:xfrm>
          </p:grpSpPr>
          <p:sp>
            <p:nvSpPr>
              <p:cNvPr id="27" name="Oval 26">
                <a:extLst>
                  <a:ext uri="{FF2B5EF4-FFF2-40B4-BE49-F238E27FC236}">
                    <a16:creationId xmlns:a16="http://schemas.microsoft.com/office/drawing/2014/main" id="{9D5EA917-EE7B-AEE6-697C-63876FE1C05B}"/>
                  </a:ext>
                </a:extLst>
              </p:cNvPr>
              <p:cNvSpPr/>
              <p:nvPr/>
            </p:nvSpPr>
            <p:spPr>
              <a:xfrm>
                <a:off x="1607899" y="1931542"/>
                <a:ext cx="204952" cy="204952"/>
              </a:xfrm>
              <a:prstGeom prst="ellipse">
                <a:avLst/>
              </a:prstGeom>
              <a:solidFill>
                <a:schemeClr val="bg1"/>
              </a:solidFill>
              <a:ln w="28575">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4400" dirty="0">
                  <a:latin typeface="Cambria Math" panose="02040503050406030204" pitchFamily="18" charset="0"/>
                  <a:ea typeface="Cambria Math" panose="02040503050406030204" pitchFamily="18" charset="0"/>
                </a:endParaRPr>
              </a:p>
            </p:txBody>
          </p:sp>
          <p:cxnSp>
            <p:nvCxnSpPr>
              <p:cNvPr id="28" name="Straight Arrow Connector 27">
                <a:extLst>
                  <a:ext uri="{FF2B5EF4-FFF2-40B4-BE49-F238E27FC236}">
                    <a16:creationId xmlns:a16="http://schemas.microsoft.com/office/drawing/2014/main" id="{BF1F6EB4-7749-1E89-034B-4B0F9F564533}"/>
                  </a:ext>
                </a:extLst>
              </p:cNvPr>
              <p:cNvCxnSpPr>
                <a:cxnSpLocks/>
              </p:cNvCxnSpPr>
              <p:nvPr/>
            </p:nvCxnSpPr>
            <p:spPr>
              <a:xfrm>
                <a:off x="1719962" y="2034018"/>
                <a:ext cx="3690238" cy="0"/>
              </a:xfrm>
              <a:prstGeom prst="straightConnector1">
                <a:avLst/>
              </a:prstGeom>
              <a:ln w="28575">
                <a:solidFill>
                  <a:schemeClr val="bg1"/>
                </a:solidFill>
                <a:headEnd type="oval" w="med" len="med"/>
                <a:tailEnd type="arrow" w="lg" len="lg"/>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EDD078C0-8F9C-C80F-F9D4-21207ABFAD8B}"/>
                </a:ext>
              </a:extLst>
            </p:cNvPr>
            <p:cNvGrpSpPr/>
            <p:nvPr/>
          </p:nvGrpSpPr>
          <p:grpSpPr>
            <a:xfrm rot="1259958" flipV="1">
              <a:off x="1844898" y="962101"/>
              <a:ext cx="3802301" cy="204952"/>
              <a:chOff x="1607899" y="1931542"/>
              <a:chExt cx="3802301" cy="204952"/>
            </a:xfrm>
          </p:grpSpPr>
          <p:sp>
            <p:nvSpPr>
              <p:cNvPr id="30" name="Oval 29">
                <a:extLst>
                  <a:ext uri="{FF2B5EF4-FFF2-40B4-BE49-F238E27FC236}">
                    <a16:creationId xmlns:a16="http://schemas.microsoft.com/office/drawing/2014/main" id="{5B6D39DB-7B5D-51DB-DD86-7C646A95EED7}"/>
                  </a:ext>
                </a:extLst>
              </p:cNvPr>
              <p:cNvSpPr/>
              <p:nvPr/>
            </p:nvSpPr>
            <p:spPr>
              <a:xfrm>
                <a:off x="1607899" y="1931542"/>
                <a:ext cx="204952" cy="204952"/>
              </a:xfrm>
              <a:prstGeom prst="ellipse">
                <a:avLst/>
              </a:prstGeom>
              <a:solidFill>
                <a:schemeClr val="bg1"/>
              </a:solidFill>
              <a:ln w="28575">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4400" dirty="0">
                  <a:latin typeface="Cambria Math" panose="02040503050406030204" pitchFamily="18" charset="0"/>
                  <a:ea typeface="Cambria Math" panose="02040503050406030204" pitchFamily="18" charset="0"/>
                </a:endParaRPr>
              </a:p>
            </p:txBody>
          </p:sp>
          <p:cxnSp>
            <p:nvCxnSpPr>
              <p:cNvPr id="31" name="Straight Arrow Connector 30">
                <a:extLst>
                  <a:ext uri="{FF2B5EF4-FFF2-40B4-BE49-F238E27FC236}">
                    <a16:creationId xmlns:a16="http://schemas.microsoft.com/office/drawing/2014/main" id="{DD1F56A3-7101-83D8-DAD6-25CCE80D5112}"/>
                  </a:ext>
                </a:extLst>
              </p:cNvPr>
              <p:cNvCxnSpPr>
                <a:cxnSpLocks/>
              </p:cNvCxnSpPr>
              <p:nvPr/>
            </p:nvCxnSpPr>
            <p:spPr>
              <a:xfrm>
                <a:off x="1719962" y="2034018"/>
                <a:ext cx="3690238" cy="0"/>
              </a:xfrm>
              <a:prstGeom prst="straightConnector1">
                <a:avLst/>
              </a:prstGeom>
              <a:ln w="28575">
                <a:solidFill>
                  <a:schemeClr val="bg1"/>
                </a:solidFill>
                <a:headEnd type="oval" w="med" len="med"/>
                <a:tailEnd type="arrow" w="lg" len="lg"/>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A1456E33-90A9-6023-4EBD-525D52C98580}"/>
                </a:ext>
              </a:extLst>
            </p:cNvPr>
            <p:cNvGrpSpPr/>
            <p:nvPr/>
          </p:nvGrpSpPr>
          <p:grpSpPr>
            <a:xfrm>
              <a:off x="3639804" y="2622823"/>
              <a:ext cx="365002" cy="604659"/>
              <a:chOff x="3673598" y="3105493"/>
              <a:chExt cx="365002" cy="604659"/>
            </a:xfrm>
          </p:grpSpPr>
          <p:sp>
            <p:nvSpPr>
              <p:cNvPr id="4" name="Oval 3">
                <a:extLst>
                  <a:ext uri="{FF2B5EF4-FFF2-40B4-BE49-F238E27FC236}">
                    <a16:creationId xmlns:a16="http://schemas.microsoft.com/office/drawing/2014/main" id="{172CB443-91C3-1458-49AB-80ECBB53E20E}"/>
                  </a:ext>
                </a:extLst>
              </p:cNvPr>
              <p:cNvSpPr/>
              <p:nvPr/>
            </p:nvSpPr>
            <p:spPr>
              <a:xfrm>
                <a:off x="3673598" y="3278844"/>
                <a:ext cx="326902" cy="326902"/>
              </a:xfrm>
              <a:prstGeom prst="ellipse">
                <a:avLst/>
              </a:prstGeom>
              <a:solidFill>
                <a:schemeClr val="tx1"/>
              </a:solidFill>
              <a:ln w="28575">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4400" dirty="0">
                  <a:latin typeface="Cambria Math" panose="02040503050406030204" pitchFamily="18" charset="0"/>
                  <a:ea typeface="Cambria Math" panose="02040503050406030204" pitchFamily="18" charset="0"/>
                </a:endParaRPr>
              </a:p>
            </p:txBody>
          </p:sp>
          <p:cxnSp>
            <p:nvCxnSpPr>
              <p:cNvPr id="10" name="Straight Arrow Connector 9">
                <a:extLst>
                  <a:ext uri="{FF2B5EF4-FFF2-40B4-BE49-F238E27FC236}">
                    <a16:creationId xmlns:a16="http://schemas.microsoft.com/office/drawing/2014/main" id="{3243B0E6-7756-FA9B-9797-0274F2093BD8}"/>
                  </a:ext>
                </a:extLst>
              </p:cNvPr>
              <p:cNvCxnSpPr>
                <a:cxnSpLocks/>
              </p:cNvCxnSpPr>
              <p:nvPr/>
            </p:nvCxnSpPr>
            <p:spPr>
              <a:xfrm flipV="1">
                <a:off x="3684611" y="3105493"/>
                <a:ext cx="353989" cy="604659"/>
              </a:xfrm>
              <a:prstGeom prst="straightConnector1">
                <a:avLst/>
              </a:prstGeom>
              <a:ln w="28575">
                <a:solidFill>
                  <a:schemeClr val="bg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C3BAC8E-E3AC-7D07-8192-E1A17C77059D}"/>
                </a:ext>
              </a:extLst>
            </p:cNvPr>
            <p:cNvGrpSpPr/>
            <p:nvPr/>
          </p:nvGrpSpPr>
          <p:grpSpPr>
            <a:xfrm>
              <a:off x="3677904" y="741942"/>
              <a:ext cx="365002" cy="604659"/>
              <a:chOff x="3673598" y="3105493"/>
              <a:chExt cx="365002" cy="604659"/>
            </a:xfrm>
          </p:grpSpPr>
          <p:sp>
            <p:nvSpPr>
              <p:cNvPr id="21" name="Oval 20">
                <a:extLst>
                  <a:ext uri="{FF2B5EF4-FFF2-40B4-BE49-F238E27FC236}">
                    <a16:creationId xmlns:a16="http://schemas.microsoft.com/office/drawing/2014/main" id="{DF0A4DAA-ECAD-E361-140E-713FACBC91C2}"/>
                  </a:ext>
                </a:extLst>
              </p:cNvPr>
              <p:cNvSpPr/>
              <p:nvPr/>
            </p:nvSpPr>
            <p:spPr>
              <a:xfrm>
                <a:off x="3673598" y="3278844"/>
                <a:ext cx="326902" cy="326902"/>
              </a:xfrm>
              <a:prstGeom prst="ellipse">
                <a:avLst/>
              </a:prstGeom>
              <a:solidFill>
                <a:schemeClr val="tx1"/>
              </a:solidFill>
              <a:ln w="28575">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4400" dirty="0">
                  <a:latin typeface="Cambria Math" panose="02040503050406030204" pitchFamily="18" charset="0"/>
                  <a:ea typeface="Cambria Math" panose="02040503050406030204" pitchFamily="18" charset="0"/>
                </a:endParaRPr>
              </a:p>
            </p:txBody>
          </p:sp>
          <p:cxnSp>
            <p:nvCxnSpPr>
              <p:cNvPr id="22" name="Straight Arrow Connector 21">
                <a:extLst>
                  <a:ext uri="{FF2B5EF4-FFF2-40B4-BE49-F238E27FC236}">
                    <a16:creationId xmlns:a16="http://schemas.microsoft.com/office/drawing/2014/main" id="{93D70A44-70E2-F63F-BE5B-E5C8B450A5E6}"/>
                  </a:ext>
                </a:extLst>
              </p:cNvPr>
              <p:cNvCxnSpPr>
                <a:cxnSpLocks/>
              </p:cNvCxnSpPr>
              <p:nvPr/>
            </p:nvCxnSpPr>
            <p:spPr>
              <a:xfrm flipV="1">
                <a:off x="3684611" y="3105493"/>
                <a:ext cx="353989" cy="604659"/>
              </a:xfrm>
              <a:prstGeom prst="straightConnector1">
                <a:avLst/>
              </a:prstGeom>
              <a:ln w="28575">
                <a:solidFill>
                  <a:schemeClr val="bg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02F88ADF-4C5F-DB84-54AE-D93D8E307554}"/>
                </a:ext>
              </a:extLst>
            </p:cNvPr>
            <p:cNvGrpSpPr/>
            <p:nvPr/>
          </p:nvGrpSpPr>
          <p:grpSpPr>
            <a:xfrm>
              <a:off x="5829274" y="2515086"/>
              <a:ext cx="204952" cy="1732063"/>
              <a:chOff x="3558974" y="2355505"/>
              <a:chExt cx="204952" cy="1732063"/>
            </a:xfrm>
          </p:grpSpPr>
          <p:sp>
            <p:nvSpPr>
              <p:cNvPr id="42" name="Oval 41">
                <a:extLst>
                  <a:ext uri="{FF2B5EF4-FFF2-40B4-BE49-F238E27FC236}">
                    <a16:creationId xmlns:a16="http://schemas.microsoft.com/office/drawing/2014/main" id="{0CEAF548-89B4-5D84-3B25-CCB6E0F684E6}"/>
                  </a:ext>
                </a:extLst>
              </p:cNvPr>
              <p:cNvSpPr/>
              <p:nvPr/>
            </p:nvSpPr>
            <p:spPr>
              <a:xfrm rot="16200000">
                <a:off x="3558974" y="3882616"/>
                <a:ext cx="204952" cy="204952"/>
              </a:xfrm>
              <a:prstGeom prst="ellipse">
                <a:avLst/>
              </a:prstGeom>
              <a:solidFill>
                <a:schemeClr val="bg1"/>
              </a:solidFill>
              <a:ln w="28575">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4400" dirty="0">
                  <a:latin typeface="Cambria Math" panose="02040503050406030204" pitchFamily="18" charset="0"/>
                  <a:ea typeface="Cambria Math" panose="02040503050406030204" pitchFamily="18" charset="0"/>
                </a:endParaRPr>
              </a:p>
            </p:txBody>
          </p:sp>
          <p:cxnSp>
            <p:nvCxnSpPr>
              <p:cNvPr id="43" name="Straight Arrow Connector 42">
                <a:extLst>
                  <a:ext uri="{FF2B5EF4-FFF2-40B4-BE49-F238E27FC236}">
                    <a16:creationId xmlns:a16="http://schemas.microsoft.com/office/drawing/2014/main" id="{B1242962-B9EF-0107-C113-32BDDF13336A}"/>
                  </a:ext>
                </a:extLst>
              </p:cNvPr>
              <p:cNvCxnSpPr>
                <a:cxnSpLocks/>
              </p:cNvCxnSpPr>
              <p:nvPr/>
            </p:nvCxnSpPr>
            <p:spPr>
              <a:xfrm rot="16200000">
                <a:off x="2851450" y="3165505"/>
                <a:ext cx="1620000" cy="0"/>
              </a:xfrm>
              <a:prstGeom prst="straightConnector1">
                <a:avLst/>
              </a:prstGeom>
              <a:ln w="28575">
                <a:solidFill>
                  <a:schemeClr val="bg1"/>
                </a:solidFill>
                <a:headEnd type="oval" w="med" len="med"/>
                <a:tailEnd type="arrow" w="lg" len="lg"/>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4D4966AC-9494-F99E-1E47-F44EAD85B9A0}"/>
                </a:ext>
              </a:extLst>
            </p:cNvPr>
            <p:cNvGrpSpPr/>
            <p:nvPr/>
          </p:nvGrpSpPr>
          <p:grpSpPr>
            <a:xfrm>
              <a:off x="5774129" y="3140477"/>
              <a:ext cx="365002" cy="604659"/>
              <a:chOff x="3673598" y="3105493"/>
              <a:chExt cx="365002" cy="604659"/>
            </a:xfrm>
          </p:grpSpPr>
          <p:sp>
            <p:nvSpPr>
              <p:cNvPr id="18" name="Oval 17">
                <a:extLst>
                  <a:ext uri="{FF2B5EF4-FFF2-40B4-BE49-F238E27FC236}">
                    <a16:creationId xmlns:a16="http://schemas.microsoft.com/office/drawing/2014/main" id="{E5F08680-11AF-6A74-5A49-A14960DAC718}"/>
                  </a:ext>
                </a:extLst>
              </p:cNvPr>
              <p:cNvSpPr/>
              <p:nvPr/>
            </p:nvSpPr>
            <p:spPr>
              <a:xfrm>
                <a:off x="3673598" y="3278844"/>
                <a:ext cx="326902" cy="326902"/>
              </a:xfrm>
              <a:prstGeom prst="ellipse">
                <a:avLst/>
              </a:prstGeom>
              <a:solidFill>
                <a:schemeClr val="tx1"/>
              </a:solidFill>
              <a:ln w="28575">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4400" dirty="0">
                  <a:latin typeface="Cambria Math" panose="02040503050406030204" pitchFamily="18" charset="0"/>
                  <a:ea typeface="Cambria Math" panose="02040503050406030204" pitchFamily="18" charset="0"/>
                </a:endParaRPr>
              </a:p>
            </p:txBody>
          </p:sp>
          <p:cxnSp>
            <p:nvCxnSpPr>
              <p:cNvPr id="19" name="Straight Arrow Connector 18">
                <a:extLst>
                  <a:ext uri="{FF2B5EF4-FFF2-40B4-BE49-F238E27FC236}">
                    <a16:creationId xmlns:a16="http://schemas.microsoft.com/office/drawing/2014/main" id="{3A2B3C77-59B9-C70A-910B-919CE7E9CD82}"/>
                  </a:ext>
                </a:extLst>
              </p:cNvPr>
              <p:cNvCxnSpPr>
                <a:cxnSpLocks/>
              </p:cNvCxnSpPr>
              <p:nvPr/>
            </p:nvCxnSpPr>
            <p:spPr>
              <a:xfrm flipV="1">
                <a:off x="3684611" y="3105493"/>
                <a:ext cx="353989" cy="604659"/>
              </a:xfrm>
              <a:prstGeom prst="straightConnector1">
                <a:avLst/>
              </a:prstGeom>
              <a:ln w="28575">
                <a:solidFill>
                  <a:schemeClr val="bg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grpSp>
        <p:sp>
          <p:nvSpPr>
            <p:cNvPr id="47" name="Oval 46">
              <a:extLst>
                <a:ext uri="{FF2B5EF4-FFF2-40B4-BE49-F238E27FC236}">
                  <a16:creationId xmlns:a16="http://schemas.microsoft.com/office/drawing/2014/main" id="{FC5CBB8C-A369-EA16-009D-74DD2588D485}"/>
                </a:ext>
              </a:extLst>
            </p:cNvPr>
            <p:cNvSpPr/>
            <p:nvPr/>
          </p:nvSpPr>
          <p:spPr>
            <a:xfrm>
              <a:off x="10038950" y="1931542"/>
              <a:ext cx="204952" cy="204952"/>
            </a:xfrm>
            <a:prstGeom prst="ellipse">
              <a:avLst/>
            </a:prstGeom>
            <a:solidFill>
              <a:schemeClr val="bg1"/>
            </a:solidFill>
            <a:ln w="28575">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4400" dirty="0">
                <a:latin typeface="Cambria Math" panose="02040503050406030204" pitchFamily="18" charset="0"/>
                <a:ea typeface="Cambria Math" panose="02040503050406030204" pitchFamily="18" charset="0"/>
              </a:endParaRPr>
            </a:p>
          </p:txBody>
        </p:sp>
        <p:cxnSp>
          <p:nvCxnSpPr>
            <p:cNvPr id="48" name="Straight Arrow Connector 47">
              <a:extLst>
                <a:ext uri="{FF2B5EF4-FFF2-40B4-BE49-F238E27FC236}">
                  <a16:creationId xmlns:a16="http://schemas.microsoft.com/office/drawing/2014/main" id="{6B5253BA-B32F-58DD-40A3-2BDD4BF4DE21}"/>
                </a:ext>
              </a:extLst>
            </p:cNvPr>
            <p:cNvCxnSpPr>
              <a:cxnSpLocks/>
            </p:cNvCxnSpPr>
            <p:nvPr/>
          </p:nvCxnSpPr>
          <p:spPr>
            <a:xfrm>
              <a:off x="6350732" y="2034018"/>
              <a:ext cx="3690238" cy="0"/>
            </a:xfrm>
            <a:prstGeom prst="straightConnector1">
              <a:avLst/>
            </a:prstGeom>
            <a:ln w="28575">
              <a:solidFill>
                <a:schemeClr val="bg1"/>
              </a:solidFill>
              <a:headEnd type="oval" w="med" len="med"/>
              <a:tailEnd type="arrow" w="lg" len="lg"/>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8B07478B-0406-50AF-3315-D588AE9B3ADE}"/>
                </a:ext>
              </a:extLst>
            </p:cNvPr>
            <p:cNvSpPr/>
            <p:nvPr/>
          </p:nvSpPr>
          <p:spPr>
            <a:xfrm>
              <a:off x="5423230" y="1468751"/>
              <a:ext cx="1066800" cy="1066800"/>
            </a:xfrm>
            <a:prstGeom prst="ellipse">
              <a:avLst/>
            </a:prstGeom>
            <a:ln w="28575">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400" dirty="0">
                  <a:latin typeface="Cambria Math" panose="02040503050406030204" pitchFamily="18" charset="0"/>
                  <a:ea typeface="Cambria Math" panose="02040503050406030204" pitchFamily="18" charset="0"/>
                </a:rPr>
                <a:t>∑</a:t>
              </a:r>
            </a:p>
          </p:txBody>
        </p:sp>
        <p:sp>
          <p:nvSpPr>
            <p:cNvPr id="50" name="TextBox 49">
              <a:extLst>
                <a:ext uri="{FF2B5EF4-FFF2-40B4-BE49-F238E27FC236}">
                  <a16:creationId xmlns:a16="http://schemas.microsoft.com/office/drawing/2014/main" id="{6C6A5E88-7273-2D17-ECA3-D16279FA3DB3}"/>
                </a:ext>
              </a:extLst>
            </p:cNvPr>
            <p:cNvSpPr txBox="1"/>
            <p:nvPr/>
          </p:nvSpPr>
          <p:spPr>
            <a:xfrm>
              <a:off x="718043" y="1586652"/>
              <a:ext cx="849913" cy="830997"/>
            </a:xfrm>
            <a:prstGeom prst="rect">
              <a:avLst/>
            </a:prstGeom>
            <a:noFill/>
          </p:spPr>
          <p:txBody>
            <a:bodyPr wrap="none" rtlCol="0">
              <a:spAutoFit/>
            </a:bodyPr>
            <a:lstStyle/>
            <a:p>
              <a:r>
                <a:rPr lang="en-US" sz="2400" dirty="0">
                  <a:solidFill>
                    <a:schemeClr val="bg1"/>
                  </a:solidFill>
                </a:rPr>
                <a:t>Input</a:t>
              </a:r>
            </a:p>
            <a:p>
              <a:r>
                <a:rPr lang="en-US" sz="2400" dirty="0">
                  <a:solidFill>
                    <a:schemeClr val="bg1"/>
                  </a:solidFill>
                </a:rPr>
                <a:t>Lines</a:t>
              </a:r>
            </a:p>
          </p:txBody>
        </p:sp>
        <p:sp>
          <p:nvSpPr>
            <p:cNvPr id="51" name="TextBox 50">
              <a:extLst>
                <a:ext uri="{FF2B5EF4-FFF2-40B4-BE49-F238E27FC236}">
                  <a16:creationId xmlns:a16="http://schemas.microsoft.com/office/drawing/2014/main" id="{AFD720D2-EE3B-52BB-66FD-697174BFE754}"/>
                </a:ext>
              </a:extLst>
            </p:cNvPr>
            <p:cNvSpPr txBox="1"/>
            <p:nvPr/>
          </p:nvSpPr>
          <p:spPr>
            <a:xfrm>
              <a:off x="3816409" y="281381"/>
              <a:ext cx="862737" cy="461665"/>
            </a:xfrm>
            <a:prstGeom prst="rect">
              <a:avLst/>
            </a:prstGeom>
            <a:noFill/>
          </p:spPr>
          <p:txBody>
            <a:bodyPr wrap="none" rtlCol="0">
              <a:spAutoFit/>
            </a:bodyPr>
            <a:lstStyle/>
            <a:p>
              <a:r>
                <a:rPr lang="en-US" sz="2400" dirty="0">
                  <a:solidFill>
                    <a:schemeClr val="bg1"/>
                  </a:solidFill>
                </a:rPr>
                <a:t>Gain</a:t>
              </a:r>
              <a:r>
                <a:rPr lang="en-US" sz="2400" baseline="-25000" dirty="0">
                  <a:solidFill>
                    <a:schemeClr val="bg1"/>
                  </a:solidFill>
                </a:rPr>
                <a:t>1</a:t>
              </a:r>
              <a:endParaRPr lang="en-US" sz="2400" dirty="0">
                <a:solidFill>
                  <a:schemeClr val="bg1"/>
                </a:solidFill>
              </a:endParaRPr>
            </a:p>
          </p:txBody>
        </p:sp>
        <p:sp>
          <p:nvSpPr>
            <p:cNvPr id="53" name="TextBox 52">
              <a:extLst>
                <a:ext uri="{FF2B5EF4-FFF2-40B4-BE49-F238E27FC236}">
                  <a16:creationId xmlns:a16="http://schemas.microsoft.com/office/drawing/2014/main" id="{0A2EAB6D-605C-F487-2579-AE4E10E86833}"/>
                </a:ext>
              </a:extLst>
            </p:cNvPr>
            <p:cNvSpPr txBox="1"/>
            <p:nvPr/>
          </p:nvSpPr>
          <p:spPr>
            <a:xfrm>
              <a:off x="3565081" y="1402934"/>
              <a:ext cx="862737" cy="461665"/>
            </a:xfrm>
            <a:prstGeom prst="rect">
              <a:avLst/>
            </a:prstGeom>
            <a:noFill/>
          </p:spPr>
          <p:txBody>
            <a:bodyPr wrap="none" rtlCol="0">
              <a:spAutoFit/>
            </a:bodyPr>
            <a:lstStyle/>
            <a:p>
              <a:r>
                <a:rPr lang="en-US" sz="2400" dirty="0">
                  <a:solidFill>
                    <a:schemeClr val="bg1"/>
                  </a:solidFill>
                </a:rPr>
                <a:t>Gain</a:t>
              </a:r>
              <a:r>
                <a:rPr lang="en-US" sz="2400" baseline="-25000" dirty="0">
                  <a:solidFill>
                    <a:schemeClr val="bg1"/>
                  </a:solidFill>
                </a:rPr>
                <a:t>2</a:t>
              </a:r>
              <a:endParaRPr lang="en-US" sz="2400" dirty="0">
                <a:solidFill>
                  <a:schemeClr val="bg1"/>
                </a:solidFill>
              </a:endParaRPr>
            </a:p>
          </p:txBody>
        </p:sp>
        <p:sp>
          <p:nvSpPr>
            <p:cNvPr id="54" name="TextBox 53">
              <a:extLst>
                <a:ext uri="{FF2B5EF4-FFF2-40B4-BE49-F238E27FC236}">
                  <a16:creationId xmlns:a16="http://schemas.microsoft.com/office/drawing/2014/main" id="{82519B94-C0DF-3E90-1274-71F41265CAF9}"/>
                </a:ext>
              </a:extLst>
            </p:cNvPr>
            <p:cNvSpPr txBox="1"/>
            <p:nvPr/>
          </p:nvSpPr>
          <p:spPr>
            <a:xfrm>
              <a:off x="3871755" y="2976976"/>
              <a:ext cx="862737" cy="461665"/>
            </a:xfrm>
            <a:prstGeom prst="rect">
              <a:avLst/>
            </a:prstGeom>
            <a:noFill/>
          </p:spPr>
          <p:txBody>
            <a:bodyPr wrap="none" rtlCol="0">
              <a:spAutoFit/>
            </a:bodyPr>
            <a:lstStyle/>
            <a:p>
              <a:r>
                <a:rPr lang="en-US" sz="2400" dirty="0" err="1">
                  <a:solidFill>
                    <a:schemeClr val="bg1"/>
                  </a:solidFill>
                </a:rPr>
                <a:t>Gain</a:t>
              </a:r>
              <a:r>
                <a:rPr lang="en-US" sz="2400" baseline="-25000" dirty="0" err="1">
                  <a:solidFill>
                    <a:schemeClr val="bg1"/>
                  </a:solidFill>
                </a:rPr>
                <a:t>n</a:t>
              </a:r>
              <a:endParaRPr lang="en-US" sz="2400" dirty="0">
                <a:solidFill>
                  <a:schemeClr val="bg1"/>
                </a:solidFill>
              </a:endParaRPr>
            </a:p>
          </p:txBody>
        </p:sp>
        <p:sp>
          <p:nvSpPr>
            <p:cNvPr id="55" name="TextBox 54">
              <a:extLst>
                <a:ext uri="{FF2B5EF4-FFF2-40B4-BE49-F238E27FC236}">
                  <a16:creationId xmlns:a16="http://schemas.microsoft.com/office/drawing/2014/main" id="{E5F34181-DC95-5AB4-52E7-D5AB764FFCA1}"/>
                </a:ext>
              </a:extLst>
            </p:cNvPr>
            <p:cNvSpPr txBox="1"/>
            <p:nvPr/>
          </p:nvSpPr>
          <p:spPr>
            <a:xfrm>
              <a:off x="3198775" y="2358462"/>
              <a:ext cx="677108" cy="683842"/>
            </a:xfrm>
            <a:prstGeom prst="rect">
              <a:avLst/>
            </a:prstGeom>
            <a:noFill/>
          </p:spPr>
          <p:txBody>
            <a:bodyPr vert="vert" wrap="none" rtlCol="0">
              <a:spAutoFit/>
            </a:bodyPr>
            <a:lstStyle/>
            <a:p>
              <a:r>
                <a:rPr lang="en-US" sz="3200" dirty="0">
                  <a:solidFill>
                    <a:schemeClr val="bg1"/>
                  </a:solidFill>
                </a:rPr>
                <a:t>. . . </a:t>
              </a:r>
            </a:p>
          </p:txBody>
        </p:sp>
        <p:sp>
          <p:nvSpPr>
            <p:cNvPr id="56" name="TextBox 55">
              <a:extLst>
                <a:ext uri="{FF2B5EF4-FFF2-40B4-BE49-F238E27FC236}">
                  <a16:creationId xmlns:a16="http://schemas.microsoft.com/office/drawing/2014/main" id="{80B98DBA-87B5-EC24-98D1-D132F3ECFAFB}"/>
                </a:ext>
              </a:extLst>
            </p:cNvPr>
            <p:cNvSpPr txBox="1"/>
            <p:nvPr/>
          </p:nvSpPr>
          <p:spPr>
            <a:xfrm>
              <a:off x="6224154" y="3307573"/>
              <a:ext cx="758541" cy="830997"/>
            </a:xfrm>
            <a:prstGeom prst="rect">
              <a:avLst/>
            </a:prstGeom>
            <a:noFill/>
          </p:spPr>
          <p:txBody>
            <a:bodyPr wrap="none" rtlCol="0">
              <a:spAutoFit/>
            </a:bodyPr>
            <a:lstStyle/>
            <a:p>
              <a:r>
                <a:rPr lang="en-US" sz="2400" dirty="0">
                  <a:solidFill>
                    <a:schemeClr val="bg1"/>
                  </a:solidFill>
                </a:rPr>
                <a:t>Bias</a:t>
              </a:r>
            </a:p>
            <a:p>
              <a:r>
                <a:rPr lang="en-US" sz="2400" dirty="0">
                  <a:solidFill>
                    <a:schemeClr val="bg1"/>
                  </a:solidFill>
                </a:rPr>
                <a:t>Gain</a:t>
              </a:r>
            </a:p>
          </p:txBody>
        </p:sp>
        <p:sp>
          <p:nvSpPr>
            <p:cNvPr id="57" name="TextBox 56">
              <a:extLst>
                <a:ext uri="{FF2B5EF4-FFF2-40B4-BE49-F238E27FC236}">
                  <a16:creationId xmlns:a16="http://schemas.microsoft.com/office/drawing/2014/main" id="{BE8BEEAB-67AF-217D-90D0-A8D3365AE7E0}"/>
                </a:ext>
              </a:extLst>
            </p:cNvPr>
            <p:cNvSpPr txBox="1"/>
            <p:nvPr/>
          </p:nvSpPr>
          <p:spPr>
            <a:xfrm>
              <a:off x="479983" y="2280582"/>
              <a:ext cx="1465466" cy="461665"/>
            </a:xfrm>
            <a:prstGeom prst="rect">
              <a:avLst/>
            </a:prstGeom>
            <a:noFill/>
          </p:spPr>
          <p:txBody>
            <a:bodyPr wrap="none" rtlCol="0">
              <a:spAutoFit/>
            </a:bodyPr>
            <a:lstStyle/>
            <a:p>
              <a:r>
                <a:rPr lang="en-US" sz="2400" dirty="0">
                  <a:solidFill>
                    <a:schemeClr val="bg1"/>
                  </a:solidFill>
                </a:rPr>
                <a:t>(+1 or –1) </a:t>
              </a:r>
            </a:p>
          </p:txBody>
        </p:sp>
        <p:sp>
          <p:nvSpPr>
            <p:cNvPr id="58" name="TextBox 57">
              <a:extLst>
                <a:ext uri="{FF2B5EF4-FFF2-40B4-BE49-F238E27FC236}">
                  <a16:creationId xmlns:a16="http://schemas.microsoft.com/office/drawing/2014/main" id="{A2DA146F-0D5B-98D6-C473-FE23E46DA036}"/>
                </a:ext>
              </a:extLst>
            </p:cNvPr>
            <p:cNvSpPr txBox="1"/>
            <p:nvPr/>
          </p:nvSpPr>
          <p:spPr>
            <a:xfrm>
              <a:off x="5645085" y="4231466"/>
              <a:ext cx="494046" cy="461665"/>
            </a:xfrm>
            <a:prstGeom prst="rect">
              <a:avLst/>
            </a:prstGeom>
            <a:noFill/>
          </p:spPr>
          <p:txBody>
            <a:bodyPr wrap="none" rtlCol="0">
              <a:spAutoFit/>
            </a:bodyPr>
            <a:lstStyle/>
            <a:p>
              <a:r>
                <a:rPr lang="en-US" sz="2400" dirty="0">
                  <a:solidFill>
                    <a:schemeClr val="bg1"/>
                  </a:solidFill>
                </a:rPr>
                <a:t>+1</a:t>
              </a:r>
            </a:p>
          </p:txBody>
        </p:sp>
        <p:sp>
          <p:nvSpPr>
            <p:cNvPr id="59" name="TextBox 58">
              <a:extLst>
                <a:ext uri="{FF2B5EF4-FFF2-40B4-BE49-F238E27FC236}">
                  <a16:creationId xmlns:a16="http://schemas.microsoft.com/office/drawing/2014/main" id="{4EBCDE40-3202-9A1D-22F8-D0C3D402A672}"/>
                </a:ext>
              </a:extLst>
            </p:cNvPr>
            <p:cNvSpPr txBox="1"/>
            <p:nvPr/>
          </p:nvSpPr>
          <p:spPr>
            <a:xfrm>
              <a:off x="9589770" y="2193409"/>
              <a:ext cx="1079142" cy="461665"/>
            </a:xfrm>
            <a:prstGeom prst="rect">
              <a:avLst/>
            </a:prstGeom>
            <a:noFill/>
          </p:spPr>
          <p:txBody>
            <a:bodyPr wrap="none" rtlCol="0">
              <a:spAutoFit/>
            </a:bodyPr>
            <a:lstStyle/>
            <a:p>
              <a:r>
                <a:rPr lang="en-US" sz="2400" dirty="0">
                  <a:solidFill>
                    <a:schemeClr val="bg1"/>
                  </a:solidFill>
                </a:rPr>
                <a:t>Output</a:t>
              </a:r>
            </a:p>
          </p:txBody>
        </p:sp>
        <p:grpSp>
          <p:nvGrpSpPr>
            <p:cNvPr id="26632" name="Group 26631">
              <a:extLst>
                <a:ext uri="{FF2B5EF4-FFF2-40B4-BE49-F238E27FC236}">
                  <a16:creationId xmlns:a16="http://schemas.microsoft.com/office/drawing/2014/main" id="{2AACB9FC-B212-79D2-092F-4233B5D9098E}"/>
                </a:ext>
              </a:extLst>
            </p:cNvPr>
            <p:cNvGrpSpPr/>
            <p:nvPr/>
          </p:nvGrpSpPr>
          <p:grpSpPr>
            <a:xfrm>
              <a:off x="6793417" y="1110467"/>
              <a:ext cx="1402434" cy="1828800"/>
              <a:chOff x="6793417" y="1110467"/>
              <a:chExt cx="1402434" cy="1828800"/>
            </a:xfrm>
          </p:grpSpPr>
          <p:sp>
            <p:nvSpPr>
              <p:cNvPr id="45" name="Oval 44">
                <a:extLst>
                  <a:ext uri="{FF2B5EF4-FFF2-40B4-BE49-F238E27FC236}">
                    <a16:creationId xmlns:a16="http://schemas.microsoft.com/office/drawing/2014/main" id="{0D983B80-C532-8433-F323-40DDDD097D1A}"/>
                  </a:ext>
                </a:extLst>
              </p:cNvPr>
              <p:cNvSpPr/>
              <p:nvPr/>
            </p:nvSpPr>
            <p:spPr>
              <a:xfrm>
                <a:off x="6793417" y="1110467"/>
                <a:ext cx="1402434" cy="1828800"/>
              </a:xfrm>
              <a:prstGeom prst="ellipse">
                <a:avLst/>
              </a:prstGeom>
              <a:ln w="28575">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4400" dirty="0">
                  <a:latin typeface="Cambria Math" panose="02040503050406030204" pitchFamily="18" charset="0"/>
                  <a:ea typeface="Cambria Math" panose="02040503050406030204" pitchFamily="18" charset="0"/>
                </a:endParaRPr>
              </a:p>
            </p:txBody>
          </p:sp>
          <p:cxnSp>
            <p:nvCxnSpPr>
              <p:cNvPr id="61" name="Elbow Connector 60">
                <a:extLst>
                  <a:ext uri="{FF2B5EF4-FFF2-40B4-BE49-F238E27FC236}">
                    <a16:creationId xmlns:a16="http://schemas.microsoft.com/office/drawing/2014/main" id="{6EF9C9A8-F23E-C19F-A50A-0A148F119AB0}"/>
                  </a:ext>
                </a:extLst>
              </p:cNvPr>
              <p:cNvCxnSpPr>
                <a:cxnSpLocks/>
              </p:cNvCxnSpPr>
              <p:nvPr/>
            </p:nvCxnSpPr>
            <p:spPr>
              <a:xfrm flipV="1">
                <a:off x="7004556" y="1556518"/>
                <a:ext cx="949562" cy="936697"/>
              </a:xfrm>
              <a:prstGeom prst="bentConnector3">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624" name="Straight Connector 26623">
                <a:extLst>
                  <a:ext uri="{FF2B5EF4-FFF2-40B4-BE49-F238E27FC236}">
                    <a16:creationId xmlns:a16="http://schemas.microsoft.com/office/drawing/2014/main" id="{5E858BD9-D9D1-916C-63D8-F0017C10AC3D}"/>
                  </a:ext>
                </a:extLst>
              </p:cNvPr>
              <p:cNvCxnSpPr>
                <a:stCxn id="45" idx="2"/>
              </p:cNvCxnSpPr>
              <p:nvPr/>
            </p:nvCxnSpPr>
            <p:spPr>
              <a:xfrm>
                <a:off x="6793417" y="2024867"/>
                <a:ext cx="1402434"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625" name="Straight Connector 26624">
                <a:extLst>
                  <a:ext uri="{FF2B5EF4-FFF2-40B4-BE49-F238E27FC236}">
                    <a16:creationId xmlns:a16="http://schemas.microsoft.com/office/drawing/2014/main" id="{9E93D1B9-43A7-5B10-9D5A-E3A1CB83073D}"/>
                  </a:ext>
                </a:extLst>
              </p:cNvPr>
              <p:cNvCxnSpPr>
                <a:cxnSpLocks/>
              </p:cNvCxnSpPr>
              <p:nvPr/>
            </p:nvCxnSpPr>
            <p:spPr>
              <a:xfrm flipV="1">
                <a:off x="7479337" y="1242195"/>
                <a:ext cx="15297" cy="155680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6630" name="TextBox 26629">
                <a:extLst>
                  <a:ext uri="{FF2B5EF4-FFF2-40B4-BE49-F238E27FC236}">
                    <a16:creationId xmlns:a16="http://schemas.microsoft.com/office/drawing/2014/main" id="{E60633DD-E6C6-63C0-DE8C-E533F9ECA096}"/>
                  </a:ext>
                </a:extLst>
              </p:cNvPr>
              <p:cNvSpPr txBox="1"/>
              <p:nvPr/>
            </p:nvSpPr>
            <p:spPr>
              <a:xfrm>
                <a:off x="6993135" y="1330566"/>
                <a:ext cx="494046" cy="461665"/>
              </a:xfrm>
              <a:prstGeom prst="rect">
                <a:avLst/>
              </a:prstGeom>
              <a:noFill/>
            </p:spPr>
            <p:txBody>
              <a:bodyPr wrap="none" rtlCol="0">
                <a:spAutoFit/>
              </a:bodyPr>
              <a:lstStyle/>
              <a:p>
                <a:r>
                  <a:rPr lang="en-US" sz="2400" dirty="0">
                    <a:solidFill>
                      <a:schemeClr val="bg1"/>
                    </a:solidFill>
                  </a:rPr>
                  <a:t>+1</a:t>
                </a:r>
              </a:p>
            </p:txBody>
          </p:sp>
          <p:sp>
            <p:nvSpPr>
              <p:cNvPr id="26631" name="TextBox 26630">
                <a:extLst>
                  <a:ext uri="{FF2B5EF4-FFF2-40B4-BE49-F238E27FC236}">
                    <a16:creationId xmlns:a16="http://schemas.microsoft.com/office/drawing/2014/main" id="{550D6E72-AEC4-8C0E-49D8-49D5DC19B1BA}"/>
                  </a:ext>
                </a:extLst>
              </p:cNvPr>
              <p:cNvSpPr txBox="1"/>
              <p:nvPr/>
            </p:nvSpPr>
            <p:spPr>
              <a:xfrm>
                <a:off x="7514847" y="2235983"/>
                <a:ext cx="494046" cy="461665"/>
              </a:xfrm>
              <a:prstGeom prst="rect">
                <a:avLst/>
              </a:prstGeom>
              <a:noFill/>
            </p:spPr>
            <p:txBody>
              <a:bodyPr wrap="none" rtlCol="0">
                <a:spAutoFit/>
              </a:bodyPr>
              <a:lstStyle/>
              <a:p>
                <a:r>
                  <a:rPr lang="en-US" sz="2400" dirty="0">
                    <a:solidFill>
                      <a:schemeClr val="bg1"/>
                    </a:solidFill>
                  </a:rPr>
                  <a:t>–1</a:t>
                </a:r>
              </a:p>
            </p:txBody>
          </p:sp>
        </p:grpSp>
        <p:sp>
          <p:nvSpPr>
            <p:cNvPr id="26633" name="TextBox 26632">
              <a:extLst>
                <a:ext uri="{FF2B5EF4-FFF2-40B4-BE49-F238E27FC236}">
                  <a16:creationId xmlns:a16="http://schemas.microsoft.com/office/drawing/2014/main" id="{EF869A96-3B0C-AEE9-488B-6A10BB599F6F}"/>
                </a:ext>
              </a:extLst>
            </p:cNvPr>
            <p:cNvSpPr txBox="1"/>
            <p:nvPr/>
          </p:nvSpPr>
          <p:spPr>
            <a:xfrm>
              <a:off x="7577524" y="4167925"/>
              <a:ext cx="2715743" cy="461665"/>
            </a:xfrm>
            <a:prstGeom prst="rect">
              <a:avLst/>
            </a:prstGeom>
            <a:noFill/>
          </p:spPr>
          <p:txBody>
            <a:bodyPr wrap="none" rtlCol="0">
              <a:spAutoFit/>
            </a:bodyPr>
            <a:lstStyle/>
            <a:p>
              <a:r>
                <a:rPr lang="en-US" sz="2400" dirty="0">
                  <a:solidFill>
                    <a:schemeClr val="bg1"/>
                  </a:solidFill>
                </a:rPr>
                <a:t>Gains are adjustable</a:t>
              </a:r>
            </a:p>
          </p:txBody>
        </p:sp>
      </p:grpSp>
      <p:sp>
        <p:nvSpPr>
          <p:cNvPr id="26635" name="WordArt 3">
            <a:extLst>
              <a:ext uri="{FF2B5EF4-FFF2-40B4-BE49-F238E27FC236}">
                <a16:creationId xmlns:a16="http://schemas.microsoft.com/office/drawing/2014/main" id="{FD16A37C-D2A1-9027-EF98-31C464E134A6}"/>
              </a:ext>
            </a:extLst>
          </p:cNvPr>
          <p:cNvSpPr>
            <a:spLocks noChangeArrowheads="1" noChangeShapeType="1" noTextEdit="1"/>
          </p:cNvSpPr>
          <p:nvPr/>
        </p:nvSpPr>
        <p:spPr bwMode="auto">
          <a:xfrm>
            <a:off x="1981200" y="152400"/>
            <a:ext cx="7772400" cy="11430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dirty="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Mathematical Model of</a:t>
            </a:r>
          </a:p>
          <a:p>
            <a:pPr algn="ctr"/>
            <a:r>
              <a:rPr lang="en-US" sz="3600" kern="10" dirty="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A Typical Neuron</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9E726-A456-8AEE-6128-08732A62C4B0}"/>
              </a:ext>
            </a:extLst>
          </p:cNvPr>
          <p:cNvSpPr>
            <a:spLocks noGrp="1"/>
          </p:cNvSpPr>
          <p:nvPr>
            <p:ph type="title"/>
          </p:nvPr>
        </p:nvSpPr>
        <p:spPr/>
        <p:txBody>
          <a:bodyPr/>
          <a:lstStyle/>
          <a:p>
            <a:r>
              <a:rPr lang="en-US" dirty="0"/>
              <a:t>What is Deep Leaning?</a:t>
            </a:r>
          </a:p>
        </p:txBody>
      </p:sp>
      <p:sp>
        <p:nvSpPr>
          <p:cNvPr id="3" name="Content Placeholder 2">
            <a:extLst>
              <a:ext uri="{FF2B5EF4-FFF2-40B4-BE49-F238E27FC236}">
                <a16:creationId xmlns:a16="http://schemas.microsoft.com/office/drawing/2014/main" id="{7E9264B3-352F-3FB3-A0BB-2C9BCB50E5F9}"/>
              </a:ext>
            </a:extLst>
          </p:cNvPr>
          <p:cNvSpPr>
            <a:spLocks noGrp="1"/>
          </p:cNvSpPr>
          <p:nvPr>
            <p:ph idx="1"/>
          </p:nvPr>
        </p:nvSpPr>
        <p:spPr>
          <a:xfrm>
            <a:off x="6545316" y="2171951"/>
            <a:ext cx="4800600" cy="3800475"/>
          </a:xfrm>
        </p:spPr>
        <p:txBody>
          <a:bodyPr/>
          <a:lstStyle/>
          <a:p>
            <a:r>
              <a:rPr lang="en-US" dirty="0"/>
              <a:t>Deep learning is a subset of machine learning (which in turn is a part of the field of Artificial Intelligence).</a:t>
            </a:r>
          </a:p>
          <a:p>
            <a:r>
              <a:rPr lang="en-US" dirty="0"/>
              <a:t>Uses Artificial Neural Networks with multiple layers to model and solve complex problems</a:t>
            </a:r>
          </a:p>
        </p:txBody>
      </p:sp>
      <p:sp>
        <p:nvSpPr>
          <p:cNvPr id="4" name="Oval 3">
            <a:extLst>
              <a:ext uri="{FF2B5EF4-FFF2-40B4-BE49-F238E27FC236}">
                <a16:creationId xmlns:a16="http://schemas.microsoft.com/office/drawing/2014/main" id="{F7B63A8B-0FC3-F479-A89C-4993C4D560AD}"/>
              </a:ext>
            </a:extLst>
          </p:cNvPr>
          <p:cNvSpPr/>
          <p:nvPr/>
        </p:nvSpPr>
        <p:spPr>
          <a:xfrm>
            <a:off x="241738" y="1676400"/>
            <a:ext cx="5854261" cy="43513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87161BB0-F6F6-CBF8-84AA-302727F29806}"/>
              </a:ext>
            </a:extLst>
          </p:cNvPr>
          <p:cNvSpPr/>
          <p:nvPr/>
        </p:nvSpPr>
        <p:spPr>
          <a:xfrm>
            <a:off x="685800" y="2743200"/>
            <a:ext cx="5029200" cy="27432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F2E9F68-DA4E-5F51-5334-19DC23ED89BD}"/>
              </a:ext>
            </a:extLst>
          </p:cNvPr>
          <p:cNvSpPr/>
          <p:nvPr/>
        </p:nvSpPr>
        <p:spPr>
          <a:xfrm>
            <a:off x="1893038" y="3567499"/>
            <a:ext cx="3391140" cy="17526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9BD7CA0-1B3F-A69C-55EF-A94BB8F768A6}"/>
              </a:ext>
            </a:extLst>
          </p:cNvPr>
          <p:cNvSpPr txBox="1"/>
          <p:nvPr/>
        </p:nvSpPr>
        <p:spPr>
          <a:xfrm>
            <a:off x="1321620" y="2096869"/>
            <a:ext cx="4012380" cy="646331"/>
          </a:xfrm>
          <a:prstGeom prst="rect">
            <a:avLst/>
          </a:prstGeom>
          <a:noFill/>
        </p:spPr>
        <p:txBody>
          <a:bodyPr wrap="none" rtlCol="0">
            <a:spAutoFit/>
          </a:bodyPr>
          <a:lstStyle/>
          <a:p>
            <a:r>
              <a:rPr lang="en-US" sz="3600" dirty="0"/>
              <a:t>Artificial Intelligence</a:t>
            </a:r>
          </a:p>
        </p:txBody>
      </p:sp>
      <p:sp>
        <p:nvSpPr>
          <p:cNvPr id="8" name="TextBox 7">
            <a:extLst>
              <a:ext uri="{FF2B5EF4-FFF2-40B4-BE49-F238E27FC236}">
                <a16:creationId xmlns:a16="http://schemas.microsoft.com/office/drawing/2014/main" id="{FB7A7C4E-FCE4-D53F-2BB2-FD4BF924E3AC}"/>
              </a:ext>
            </a:extLst>
          </p:cNvPr>
          <p:cNvSpPr txBox="1"/>
          <p:nvPr/>
        </p:nvSpPr>
        <p:spPr>
          <a:xfrm>
            <a:off x="1561942" y="3001963"/>
            <a:ext cx="3531736" cy="646331"/>
          </a:xfrm>
          <a:prstGeom prst="rect">
            <a:avLst/>
          </a:prstGeom>
          <a:noFill/>
        </p:spPr>
        <p:txBody>
          <a:bodyPr wrap="none" rtlCol="0">
            <a:spAutoFit/>
          </a:bodyPr>
          <a:lstStyle/>
          <a:p>
            <a:r>
              <a:rPr lang="en-US" sz="3600" dirty="0">
                <a:solidFill>
                  <a:schemeClr val="accent4">
                    <a:lumMod val="60000"/>
                    <a:lumOff val="40000"/>
                  </a:schemeClr>
                </a:solidFill>
              </a:rPr>
              <a:t>Machine Learning</a:t>
            </a:r>
          </a:p>
        </p:txBody>
      </p:sp>
      <p:sp>
        <p:nvSpPr>
          <p:cNvPr id="9" name="TextBox 8">
            <a:extLst>
              <a:ext uri="{FF2B5EF4-FFF2-40B4-BE49-F238E27FC236}">
                <a16:creationId xmlns:a16="http://schemas.microsoft.com/office/drawing/2014/main" id="{3CFFEC05-5CD0-4247-B826-523FDC50E1A4}"/>
              </a:ext>
            </a:extLst>
          </p:cNvPr>
          <p:cNvSpPr txBox="1"/>
          <p:nvPr/>
        </p:nvSpPr>
        <p:spPr>
          <a:xfrm>
            <a:off x="2017382" y="4120634"/>
            <a:ext cx="2885726" cy="646331"/>
          </a:xfrm>
          <a:prstGeom prst="rect">
            <a:avLst/>
          </a:prstGeom>
          <a:noFill/>
        </p:spPr>
        <p:txBody>
          <a:bodyPr wrap="none" rtlCol="0">
            <a:spAutoFit/>
          </a:bodyPr>
          <a:lstStyle/>
          <a:p>
            <a:r>
              <a:rPr lang="en-US" sz="3600" dirty="0">
                <a:solidFill>
                  <a:srgbClr val="FF0000"/>
                </a:solidFill>
              </a:rPr>
              <a:t>Deep Learning</a:t>
            </a:r>
          </a:p>
        </p:txBody>
      </p:sp>
    </p:spTree>
    <p:extLst>
      <p:ext uri="{BB962C8B-B14F-4D97-AF65-F5344CB8AC3E}">
        <p14:creationId xmlns:p14="http://schemas.microsoft.com/office/powerpoint/2010/main" val="249924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03E0FD11-7EA2-2DDE-23C9-9422D69D9B57}"/>
              </a:ext>
            </a:extLst>
          </p:cNvPr>
          <p:cNvSpPr>
            <a:spLocks noGrp="1" noChangeArrowheads="1"/>
          </p:cNvSpPr>
          <p:nvPr>
            <p:ph idx="1"/>
          </p:nvPr>
        </p:nvSpPr>
        <p:spPr>
          <a:xfrm>
            <a:off x="1524000" y="1524000"/>
            <a:ext cx="9144000" cy="5334000"/>
          </a:xfrm>
        </p:spPr>
        <p:txBody>
          <a:bodyPr/>
          <a:lstStyle/>
          <a:p>
            <a:pPr marL="609600" indent="-609600"/>
            <a:r>
              <a:rPr lang="en-US" altLang="en-US" dirty="0">
                <a:latin typeface="Tahoma" panose="020B0604030504040204" pitchFamily="34" charset="0"/>
              </a:rPr>
              <a:t>An artificial neural network is an information processing system that has certain performance characteristics in common with biological neural networks.</a:t>
            </a:r>
          </a:p>
          <a:p>
            <a:pPr marL="609600" indent="-609600"/>
            <a:r>
              <a:rPr lang="en-US" altLang="en-US" dirty="0">
                <a:latin typeface="Tahoma" panose="020B0604030504040204" pitchFamily="34" charset="0"/>
              </a:rPr>
              <a:t>An ANN can be characterized by:</a:t>
            </a:r>
          </a:p>
          <a:p>
            <a:pPr marL="990600" lvl="1" indent="-533400">
              <a:buFont typeface="Wingdings" pitchFamily="2" charset="2"/>
              <a:buAutoNum type="arabicPeriod"/>
            </a:pPr>
            <a:r>
              <a:rPr lang="en-US" altLang="en-US" dirty="0">
                <a:solidFill>
                  <a:srgbClr val="FFFF00"/>
                </a:solidFill>
                <a:latin typeface="Tahoma" panose="020B0604030504040204" pitchFamily="34" charset="0"/>
              </a:rPr>
              <a:t>Architecture:</a:t>
            </a:r>
            <a:r>
              <a:rPr lang="en-US" altLang="en-US" dirty="0">
                <a:latin typeface="Tahoma" panose="020B0604030504040204" pitchFamily="34" charset="0"/>
              </a:rPr>
              <a:t> The pattern of connections between different neurons.</a:t>
            </a:r>
          </a:p>
          <a:p>
            <a:pPr marL="990600" lvl="1" indent="-533400">
              <a:buFont typeface="Wingdings" pitchFamily="2" charset="2"/>
              <a:buAutoNum type="arabicPeriod"/>
            </a:pPr>
            <a:r>
              <a:rPr lang="en-US" altLang="en-US" dirty="0">
                <a:solidFill>
                  <a:srgbClr val="FFFF00"/>
                </a:solidFill>
                <a:latin typeface="Tahoma" panose="020B0604030504040204" pitchFamily="34" charset="0"/>
              </a:rPr>
              <a:t>Training or Learning Algorithms:</a:t>
            </a:r>
            <a:r>
              <a:rPr lang="en-US" altLang="en-US" dirty="0">
                <a:latin typeface="Tahoma" panose="020B0604030504040204" pitchFamily="34" charset="0"/>
              </a:rPr>
              <a:t> The method of determining weights on the connections.</a:t>
            </a:r>
          </a:p>
          <a:p>
            <a:pPr marL="990600" lvl="1" indent="-533400">
              <a:buFont typeface="Wingdings" pitchFamily="2" charset="2"/>
              <a:buAutoNum type="arabicPeriod"/>
            </a:pPr>
            <a:r>
              <a:rPr lang="en-US" altLang="en-US" dirty="0">
                <a:solidFill>
                  <a:srgbClr val="FFFF00"/>
                </a:solidFill>
                <a:latin typeface="Tahoma" panose="020B0604030504040204" pitchFamily="34" charset="0"/>
              </a:rPr>
              <a:t>Activation Function:</a:t>
            </a:r>
            <a:r>
              <a:rPr lang="en-US" altLang="en-US" dirty="0">
                <a:latin typeface="Tahoma" panose="020B0604030504040204" pitchFamily="34" charset="0"/>
              </a:rPr>
              <a:t> The nature of function used by a neuron to become activated.</a:t>
            </a:r>
            <a:endParaRPr lang="en-US" altLang="en-US" sz="3200" dirty="0">
              <a:latin typeface="Tahoma" panose="020B0604030504040204" pitchFamily="34" charset="0"/>
            </a:endParaRPr>
          </a:p>
        </p:txBody>
      </p:sp>
      <p:sp>
        <p:nvSpPr>
          <p:cNvPr id="27651" name="WordArt 3">
            <a:extLst>
              <a:ext uri="{FF2B5EF4-FFF2-40B4-BE49-F238E27FC236}">
                <a16:creationId xmlns:a16="http://schemas.microsoft.com/office/drawing/2014/main" id="{FE38BB54-3754-CC63-29C6-B95D658FC304}"/>
              </a:ext>
            </a:extLst>
          </p:cNvPr>
          <p:cNvSpPr>
            <a:spLocks noChangeArrowheads="1" noChangeShapeType="1" noTextEdit="1"/>
          </p:cNvSpPr>
          <p:nvPr/>
        </p:nvSpPr>
        <p:spPr bwMode="auto">
          <a:xfrm>
            <a:off x="1828800" y="228600"/>
            <a:ext cx="8534400" cy="7620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Basics of an Artificial Neural Network</a:t>
            </a:r>
          </a:p>
        </p:txBody>
      </p:sp>
    </p:spTree>
  </p:cSld>
  <p:clrMapOvr>
    <a:masterClrMapping/>
  </p:clrMapOvr>
  <p:transition>
    <p:checke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799C1704-A21D-2966-3A23-143126D94F56}"/>
              </a:ext>
            </a:extLst>
          </p:cNvPr>
          <p:cNvSpPr>
            <a:spLocks noGrp="1" noChangeArrowheads="1"/>
          </p:cNvSpPr>
          <p:nvPr>
            <p:ph idx="1"/>
          </p:nvPr>
        </p:nvSpPr>
        <p:spPr>
          <a:xfrm>
            <a:off x="1847851" y="1016001"/>
            <a:ext cx="8461375" cy="5400675"/>
          </a:xfrm>
          <a:noFill/>
          <a:ln/>
        </p:spPr>
        <p:txBody>
          <a:bodyPr/>
          <a:lstStyle/>
          <a:p>
            <a:pPr marL="609600" indent="-609600">
              <a:lnSpc>
                <a:spcPct val="90000"/>
              </a:lnSpc>
            </a:pPr>
            <a:r>
              <a:rPr lang="en-US" altLang="en-US" dirty="0">
                <a:latin typeface="Tahoma" panose="020B0604030504040204" pitchFamily="34" charset="0"/>
              </a:rPr>
              <a:t>There are two basic categories:</a:t>
            </a:r>
          </a:p>
          <a:p>
            <a:pPr marL="609600" indent="-609600">
              <a:lnSpc>
                <a:spcPct val="90000"/>
              </a:lnSpc>
              <a:buFont typeface="Wingdings" pitchFamily="2" charset="2"/>
              <a:buAutoNum type="arabicPeriod"/>
            </a:pPr>
            <a:r>
              <a:rPr lang="en-US" altLang="en-US" dirty="0">
                <a:solidFill>
                  <a:srgbClr val="FFFF00"/>
                </a:solidFill>
                <a:latin typeface="Tahoma" panose="020B0604030504040204" pitchFamily="34" charset="0"/>
              </a:rPr>
              <a:t>Feed-forward Neural Networks</a:t>
            </a:r>
          </a:p>
          <a:p>
            <a:pPr marL="990600" lvl="1" indent="-533400">
              <a:lnSpc>
                <a:spcPct val="90000"/>
              </a:lnSpc>
            </a:pPr>
            <a:r>
              <a:rPr lang="en-US" altLang="en-US" dirty="0">
                <a:latin typeface="Tahoma" panose="020B0604030504040204" pitchFamily="34" charset="0"/>
              </a:rPr>
              <a:t>These are the nets in which the signals flow from the input units to the output units, in a forward direction.</a:t>
            </a:r>
          </a:p>
          <a:p>
            <a:pPr marL="990600" lvl="1" indent="-533400">
              <a:lnSpc>
                <a:spcPct val="90000"/>
              </a:lnSpc>
            </a:pPr>
            <a:r>
              <a:rPr lang="en-US" altLang="en-US" dirty="0">
                <a:latin typeface="Tahoma" panose="020B0604030504040204" pitchFamily="34" charset="0"/>
              </a:rPr>
              <a:t>They are further classified as:</a:t>
            </a:r>
          </a:p>
          <a:p>
            <a:pPr marL="1371600" lvl="2" indent="-457200">
              <a:lnSpc>
                <a:spcPct val="90000"/>
              </a:lnSpc>
              <a:buFont typeface="Wingdings" pitchFamily="2" charset="2"/>
              <a:buAutoNum type="arabicPeriod"/>
            </a:pPr>
            <a:r>
              <a:rPr lang="en-US" altLang="en-US" sz="2800" dirty="0">
                <a:latin typeface="Tahoma" panose="020B0604030504040204" pitchFamily="34" charset="0"/>
              </a:rPr>
              <a:t>Single Layer Nets</a:t>
            </a:r>
          </a:p>
          <a:p>
            <a:pPr marL="1371600" lvl="2" indent="-457200">
              <a:lnSpc>
                <a:spcPct val="90000"/>
              </a:lnSpc>
              <a:buFont typeface="Wingdings" pitchFamily="2" charset="2"/>
              <a:buAutoNum type="arabicPeriod"/>
            </a:pPr>
            <a:r>
              <a:rPr lang="en-US" altLang="en-US" sz="2800" dirty="0">
                <a:latin typeface="Tahoma" panose="020B0604030504040204" pitchFamily="34" charset="0"/>
              </a:rPr>
              <a:t>Multi-layer Nets</a:t>
            </a:r>
          </a:p>
          <a:p>
            <a:pPr marL="609600" indent="-609600">
              <a:lnSpc>
                <a:spcPct val="90000"/>
              </a:lnSpc>
              <a:buFont typeface="Wingdings" pitchFamily="2" charset="2"/>
              <a:buAutoNum type="arabicPeriod"/>
            </a:pPr>
            <a:r>
              <a:rPr lang="en-US" altLang="en-US" dirty="0">
                <a:solidFill>
                  <a:srgbClr val="FFFF00"/>
                </a:solidFill>
                <a:latin typeface="Tahoma" panose="020B0604030504040204" pitchFamily="34" charset="0"/>
              </a:rPr>
              <a:t>Recurrent Neural Networks</a:t>
            </a:r>
          </a:p>
          <a:p>
            <a:pPr marL="990600" lvl="1" indent="-533400">
              <a:lnSpc>
                <a:spcPct val="90000"/>
              </a:lnSpc>
            </a:pPr>
            <a:r>
              <a:rPr lang="en-US" altLang="en-US" dirty="0">
                <a:latin typeface="Tahoma" panose="020B0604030504040204" pitchFamily="34" charset="0"/>
              </a:rPr>
              <a:t>These are the nets in which the signals can flow in both directions from the input to the output or vice versa.</a:t>
            </a:r>
          </a:p>
        </p:txBody>
      </p:sp>
      <p:sp>
        <p:nvSpPr>
          <p:cNvPr id="28675" name="WordArt 3">
            <a:extLst>
              <a:ext uri="{FF2B5EF4-FFF2-40B4-BE49-F238E27FC236}">
                <a16:creationId xmlns:a16="http://schemas.microsoft.com/office/drawing/2014/main" id="{3FDBAC17-7C59-75A3-E988-4143B5435F5F}"/>
              </a:ext>
            </a:extLst>
          </p:cNvPr>
          <p:cNvSpPr>
            <a:spLocks noChangeArrowheads="1" noChangeShapeType="1" noTextEdit="1"/>
          </p:cNvSpPr>
          <p:nvPr/>
        </p:nvSpPr>
        <p:spPr bwMode="auto">
          <a:xfrm>
            <a:off x="4043364" y="223838"/>
            <a:ext cx="3889375" cy="571500"/>
          </a:xfrm>
          <a:prstGeom prst="rect">
            <a:avLst/>
          </a:prstGeom>
          <a:extLst>
            <a:ext uri="{91240B29-F687-4F45-9708-019B960494DF}">
              <a14:hiddenLine xmlns:a14="http://schemas.microsoft.com/office/drawing/2010/main" w="9525">
                <a:solidFill>
                  <a:srgbClr val="000000"/>
                </a:solidFill>
                <a:round/>
                <a:headEnd type="none" w="sm" len="sm"/>
                <a:tailEnd type="none" w="sm" len="sm"/>
              </a14:hiddenLine>
            </a:ext>
          </a:extLst>
        </p:spPr>
        <p:txBody>
          <a:bodyPr wrap="none" fromWordArt="1">
            <a:prstTxWarp prst="textPlain">
              <a:avLst>
                <a:gd name="adj" fmla="val 50000"/>
              </a:avLst>
            </a:prstTxWarp>
          </a:bodyPr>
          <a:lstStyle/>
          <a:p>
            <a:pPr algn="ctr"/>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Architecture</a:t>
            </a:r>
          </a:p>
        </p:txBody>
      </p:sp>
    </p:spTree>
  </p:cSld>
  <p:clrMapOvr>
    <a:masterClrMapping/>
  </p:clrMapOvr>
  <p:transition>
    <p:check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720" name="Group 24">
            <a:extLst>
              <a:ext uri="{FF2B5EF4-FFF2-40B4-BE49-F238E27FC236}">
                <a16:creationId xmlns:a16="http://schemas.microsoft.com/office/drawing/2014/main" id="{99026263-36DB-DD4A-359E-A5276A5E4285}"/>
              </a:ext>
            </a:extLst>
          </p:cNvPr>
          <p:cNvGrpSpPr>
            <a:grpSpLocks/>
          </p:cNvGrpSpPr>
          <p:nvPr/>
        </p:nvGrpSpPr>
        <p:grpSpPr bwMode="auto">
          <a:xfrm>
            <a:off x="333375" y="2638525"/>
            <a:ext cx="5076825" cy="800100"/>
            <a:chOff x="816" y="68"/>
            <a:chExt cx="3198" cy="504"/>
          </a:xfrm>
        </p:grpSpPr>
        <p:sp>
          <p:nvSpPr>
            <p:cNvPr id="29721" name="AutoShape 25">
              <a:extLst>
                <a:ext uri="{FF2B5EF4-FFF2-40B4-BE49-F238E27FC236}">
                  <a16:creationId xmlns:a16="http://schemas.microsoft.com/office/drawing/2014/main" id="{853A252A-58EE-1D70-A3BD-26387E3D70A7}"/>
                </a:ext>
              </a:extLst>
            </p:cNvPr>
            <p:cNvSpPr>
              <a:spLocks noChangeArrowheads="1"/>
            </p:cNvSpPr>
            <p:nvPr/>
          </p:nvSpPr>
          <p:spPr bwMode="auto">
            <a:xfrm>
              <a:off x="816" y="68"/>
              <a:ext cx="3198" cy="504"/>
            </a:xfrm>
            <a:prstGeom prst="roundRect">
              <a:avLst>
                <a:gd name="adj" fmla="val 16667"/>
              </a:avLst>
            </a:prstGeom>
            <a:solidFill>
              <a:srgbClr val="00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22" name="WordArt 26">
              <a:extLst>
                <a:ext uri="{FF2B5EF4-FFF2-40B4-BE49-F238E27FC236}">
                  <a16:creationId xmlns:a16="http://schemas.microsoft.com/office/drawing/2014/main" id="{5D1224B6-12FB-7706-57BF-2A8DCAA86871}"/>
                </a:ext>
              </a:extLst>
            </p:cNvPr>
            <p:cNvSpPr>
              <a:spLocks noChangeArrowheads="1" noChangeShapeType="1" noTextEdit="1"/>
            </p:cNvSpPr>
            <p:nvPr/>
          </p:nvSpPr>
          <p:spPr bwMode="auto">
            <a:xfrm>
              <a:off x="907" y="141"/>
              <a:ext cx="3039" cy="360"/>
            </a:xfrm>
            <a:prstGeom prst="rect">
              <a:avLst/>
            </a:prstGeom>
            <a:extLst>
              <a:ext uri="{91240B29-F687-4F45-9708-019B960494DF}">
                <a14:hiddenLine xmlns:a14="http://schemas.microsoft.com/office/drawing/2010/main" w="9525">
                  <a:solidFill>
                    <a:srgbClr val="000000"/>
                  </a:solidFill>
                  <a:round/>
                  <a:headEnd type="none" w="sm" len="sm"/>
                  <a:tailEnd type="none" w="sm" len="sm"/>
                </a14:hiddenLine>
              </a:ext>
            </a:extLst>
          </p:spPr>
          <p:txBody>
            <a:bodyPr wrap="none" fromWordArt="1">
              <a:prstTxWarp prst="textPlain">
                <a:avLst>
                  <a:gd name="adj" fmla="val 50000"/>
                </a:avLst>
              </a:prstTxWarp>
            </a:bodyPr>
            <a:lstStyle/>
            <a:p>
              <a:pPr algn="ctr"/>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Model 1: A Single Layer Net</a:t>
              </a:r>
            </a:p>
          </p:txBody>
        </p:sp>
      </p:grpSp>
      <p:grpSp>
        <p:nvGrpSpPr>
          <p:cNvPr id="2" name="Group 1">
            <a:extLst>
              <a:ext uri="{FF2B5EF4-FFF2-40B4-BE49-F238E27FC236}">
                <a16:creationId xmlns:a16="http://schemas.microsoft.com/office/drawing/2014/main" id="{BB4E2631-B7BB-BDFD-6143-D9B8728BAB13}"/>
              </a:ext>
            </a:extLst>
          </p:cNvPr>
          <p:cNvGrpSpPr/>
          <p:nvPr/>
        </p:nvGrpSpPr>
        <p:grpSpPr>
          <a:xfrm>
            <a:off x="6388100" y="341313"/>
            <a:ext cx="4716463" cy="5832475"/>
            <a:chOff x="6388100" y="341313"/>
            <a:chExt cx="4716463" cy="5832475"/>
          </a:xfrm>
        </p:grpSpPr>
        <p:grpSp>
          <p:nvGrpSpPr>
            <p:cNvPr id="29698" name="Group 2">
              <a:extLst>
                <a:ext uri="{FF2B5EF4-FFF2-40B4-BE49-F238E27FC236}">
                  <a16:creationId xmlns:a16="http://schemas.microsoft.com/office/drawing/2014/main" id="{D6566371-DE2E-8F1A-3337-4A7070D4C1BB}"/>
                </a:ext>
              </a:extLst>
            </p:cNvPr>
            <p:cNvGrpSpPr>
              <a:grpSpLocks/>
            </p:cNvGrpSpPr>
            <p:nvPr/>
          </p:nvGrpSpPr>
          <p:grpSpPr bwMode="auto">
            <a:xfrm>
              <a:off x="7467600" y="533400"/>
              <a:ext cx="2592388" cy="4692650"/>
              <a:chOff x="3084" y="625"/>
              <a:chExt cx="1633" cy="2956"/>
            </a:xfrm>
          </p:grpSpPr>
          <p:sp>
            <p:nvSpPr>
              <p:cNvPr id="29699" name="Freeform 3">
                <a:extLst>
                  <a:ext uri="{FF2B5EF4-FFF2-40B4-BE49-F238E27FC236}">
                    <a16:creationId xmlns:a16="http://schemas.microsoft.com/office/drawing/2014/main" id="{018C0D03-CB2D-43FF-DFBA-FB781C86C45A}"/>
                  </a:ext>
                </a:extLst>
              </p:cNvPr>
              <p:cNvSpPr>
                <a:spLocks/>
              </p:cNvSpPr>
              <p:nvPr/>
            </p:nvSpPr>
            <p:spPr bwMode="auto">
              <a:xfrm>
                <a:off x="3084" y="625"/>
                <a:ext cx="1633" cy="265"/>
              </a:xfrm>
              <a:custGeom>
                <a:avLst/>
                <a:gdLst>
                  <a:gd name="T0" fmla="*/ 0 w 1633"/>
                  <a:gd name="T1" fmla="*/ 265 h 265"/>
                  <a:gd name="T2" fmla="*/ 431 w 1633"/>
                  <a:gd name="T3" fmla="*/ 83 h 265"/>
                  <a:gd name="T4" fmla="*/ 975 w 1633"/>
                  <a:gd name="T5" fmla="*/ 15 h 265"/>
                  <a:gd name="T6" fmla="*/ 1633 w 1633"/>
                  <a:gd name="T7" fmla="*/ 174 h 265"/>
                </a:gdLst>
                <a:ahLst/>
                <a:cxnLst>
                  <a:cxn ang="0">
                    <a:pos x="T0" y="T1"/>
                  </a:cxn>
                  <a:cxn ang="0">
                    <a:pos x="T2" y="T3"/>
                  </a:cxn>
                  <a:cxn ang="0">
                    <a:pos x="T4" y="T5"/>
                  </a:cxn>
                  <a:cxn ang="0">
                    <a:pos x="T6" y="T7"/>
                  </a:cxn>
                </a:cxnLst>
                <a:rect l="0" t="0" r="r" b="b"/>
                <a:pathLst>
                  <a:path w="1633" h="265">
                    <a:moveTo>
                      <a:pt x="0" y="265"/>
                    </a:moveTo>
                    <a:cubicBezTo>
                      <a:pt x="134" y="195"/>
                      <a:pt x="269" y="125"/>
                      <a:pt x="431" y="83"/>
                    </a:cubicBezTo>
                    <a:cubicBezTo>
                      <a:pt x="593" y="41"/>
                      <a:pt x="775" y="0"/>
                      <a:pt x="975" y="15"/>
                    </a:cubicBezTo>
                    <a:cubicBezTo>
                      <a:pt x="1175" y="30"/>
                      <a:pt x="1404" y="102"/>
                      <a:pt x="1633" y="174"/>
                    </a:cubicBezTo>
                  </a:path>
                </a:pathLst>
              </a:custGeom>
              <a:noFill/>
              <a:ln w="38100" cap="flat" cmpd="sng">
                <a:solidFill>
                  <a:srgbClr val="00CC00"/>
                </a:solidFill>
                <a:prstDash val="solid"/>
                <a:round/>
                <a:headEnd type="none" w="sm" len="sm"/>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00" name="Line 4">
                <a:extLst>
                  <a:ext uri="{FF2B5EF4-FFF2-40B4-BE49-F238E27FC236}">
                    <a16:creationId xmlns:a16="http://schemas.microsoft.com/office/drawing/2014/main" id="{64F79FFD-8F6E-640B-7290-9FD85DE1E990}"/>
                  </a:ext>
                </a:extLst>
              </p:cNvPr>
              <p:cNvSpPr>
                <a:spLocks noChangeShapeType="1"/>
              </p:cNvSpPr>
              <p:nvPr/>
            </p:nvSpPr>
            <p:spPr bwMode="auto">
              <a:xfrm>
                <a:off x="3130" y="1049"/>
                <a:ext cx="1496" cy="567"/>
              </a:xfrm>
              <a:prstGeom prst="line">
                <a:avLst/>
              </a:prstGeom>
              <a:noFill/>
              <a:ln w="38100">
                <a:solidFill>
                  <a:srgbClr val="00CC00"/>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01" name="Freeform 5">
                <a:extLst>
                  <a:ext uri="{FF2B5EF4-FFF2-40B4-BE49-F238E27FC236}">
                    <a16:creationId xmlns:a16="http://schemas.microsoft.com/office/drawing/2014/main" id="{D617392A-11E0-75BB-51EC-BD34DBB58463}"/>
                  </a:ext>
                </a:extLst>
              </p:cNvPr>
              <p:cNvSpPr>
                <a:spLocks/>
              </p:cNvSpPr>
              <p:nvPr/>
            </p:nvSpPr>
            <p:spPr bwMode="auto">
              <a:xfrm>
                <a:off x="3084" y="1207"/>
                <a:ext cx="1497" cy="1905"/>
              </a:xfrm>
              <a:custGeom>
                <a:avLst/>
                <a:gdLst>
                  <a:gd name="T0" fmla="*/ 0 w 1497"/>
                  <a:gd name="T1" fmla="*/ 0 h 1905"/>
                  <a:gd name="T2" fmla="*/ 408 w 1497"/>
                  <a:gd name="T3" fmla="*/ 1044 h 1905"/>
                  <a:gd name="T4" fmla="*/ 907 w 1497"/>
                  <a:gd name="T5" fmla="*/ 1633 h 1905"/>
                  <a:gd name="T6" fmla="*/ 1497 w 1497"/>
                  <a:gd name="T7" fmla="*/ 1905 h 1905"/>
                </a:gdLst>
                <a:ahLst/>
                <a:cxnLst>
                  <a:cxn ang="0">
                    <a:pos x="T0" y="T1"/>
                  </a:cxn>
                  <a:cxn ang="0">
                    <a:pos x="T2" y="T3"/>
                  </a:cxn>
                  <a:cxn ang="0">
                    <a:pos x="T4" y="T5"/>
                  </a:cxn>
                  <a:cxn ang="0">
                    <a:pos x="T6" y="T7"/>
                  </a:cxn>
                </a:cxnLst>
                <a:rect l="0" t="0" r="r" b="b"/>
                <a:pathLst>
                  <a:path w="1497" h="1905">
                    <a:moveTo>
                      <a:pt x="0" y="0"/>
                    </a:moveTo>
                    <a:cubicBezTo>
                      <a:pt x="128" y="386"/>
                      <a:pt x="257" y="772"/>
                      <a:pt x="408" y="1044"/>
                    </a:cubicBezTo>
                    <a:cubicBezTo>
                      <a:pt x="559" y="1316"/>
                      <a:pt x="726" y="1490"/>
                      <a:pt x="907" y="1633"/>
                    </a:cubicBezTo>
                    <a:cubicBezTo>
                      <a:pt x="1088" y="1776"/>
                      <a:pt x="1292" y="1840"/>
                      <a:pt x="1497" y="1905"/>
                    </a:cubicBezTo>
                  </a:path>
                </a:pathLst>
              </a:custGeom>
              <a:noFill/>
              <a:ln w="38100" cap="flat" cmpd="sng">
                <a:solidFill>
                  <a:srgbClr val="00CC00"/>
                </a:solidFill>
                <a:prstDash val="solid"/>
                <a:round/>
                <a:headEnd type="none" w="sm" len="sm"/>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02" name="Freeform 6">
                <a:extLst>
                  <a:ext uri="{FF2B5EF4-FFF2-40B4-BE49-F238E27FC236}">
                    <a16:creationId xmlns:a16="http://schemas.microsoft.com/office/drawing/2014/main" id="{1E2C62DE-341B-0233-D159-D5E61F7FB7A5}"/>
                  </a:ext>
                </a:extLst>
              </p:cNvPr>
              <p:cNvSpPr>
                <a:spLocks/>
              </p:cNvSpPr>
              <p:nvPr/>
            </p:nvSpPr>
            <p:spPr bwMode="auto">
              <a:xfrm flipV="1">
                <a:off x="3084" y="3316"/>
                <a:ext cx="1633" cy="265"/>
              </a:xfrm>
              <a:custGeom>
                <a:avLst/>
                <a:gdLst>
                  <a:gd name="T0" fmla="*/ 0 w 1633"/>
                  <a:gd name="T1" fmla="*/ 265 h 265"/>
                  <a:gd name="T2" fmla="*/ 431 w 1633"/>
                  <a:gd name="T3" fmla="*/ 83 h 265"/>
                  <a:gd name="T4" fmla="*/ 975 w 1633"/>
                  <a:gd name="T5" fmla="*/ 15 h 265"/>
                  <a:gd name="T6" fmla="*/ 1633 w 1633"/>
                  <a:gd name="T7" fmla="*/ 174 h 265"/>
                </a:gdLst>
                <a:ahLst/>
                <a:cxnLst>
                  <a:cxn ang="0">
                    <a:pos x="T0" y="T1"/>
                  </a:cxn>
                  <a:cxn ang="0">
                    <a:pos x="T2" y="T3"/>
                  </a:cxn>
                  <a:cxn ang="0">
                    <a:pos x="T4" y="T5"/>
                  </a:cxn>
                  <a:cxn ang="0">
                    <a:pos x="T6" y="T7"/>
                  </a:cxn>
                </a:cxnLst>
                <a:rect l="0" t="0" r="r" b="b"/>
                <a:pathLst>
                  <a:path w="1633" h="265">
                    <a:moveTo>
                      <a:pt x="0" y="265"/>
                    </a:moveTo>
                    <a:cubicBezTo>
                      <a:pt x="134" y="195"/>
                      <a:pt x="269" y="125"/>
                      <a:pt x="431" y="83"/>
                    </a:cubicBezTo>
                    <a:cubicBezTo>
                      <a:pt x="593" y="41"/>
                      <a:pt x="775" y="0"/>
                      <a:pt x="975" y="15"/>
                    </a:cubicBezTo>
                    <a:cubicBezTo>
                      <a:pt x="1175" y="30"/>
                      <a:pt x="1404" y="102"/>
                      <a:pt x="1633" y="174"/>
                    </a:cubicBezTo>
                  </a:path>
                </a:pathLst>
              </a:custGeom>
              <a:noFill/>
              <a:ln w="38100" cap="flat" cmpd="sng">
                <a:solidFill>
                  <a:srgbClr val="FFFF00"/>
                </a:solidFill>
                <a:prstDash val="solid"/>
                <a:round/>
                <a:headEnd type="none" w="sm" len="sm"/>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03" name="Line 7">
                <a:extLst>
                  <a:ext uri="{FF2B5EF4-FFF2-40B4-BE49-F238E27FC236}">
                    <a16:creationId xmlns:a16="http://schemas.microsoft.com/office/drawing/2014/main" id="{1B9C3C13-985E-FBA6-BFEC-FCAA91F5B284}"/>
                  </a:ext>
                </a:extLst>
              </p:cNvPr>
              <p:cNvSpPr>
                <a:spLocks noChangeShapeType="1"/>
              </p:cNvSpPr>
              <p:nvPr/>
            </p:nvSpPr>
            <p:spPr bwMode="auto">
              <a:xfrm flipV="1">
                <a:off x="3130" y="1933"/>
                <a:ext cx="1496" cy="1224"/>
              </a:xfrm>
              <a:prstGeom prst="line">
                <a:avLst/>
              </a:prstGeom>
              <a:noFill/>
              <a:ln w="38100">
                <a:solidFill>
                  <a:srgbClr val="FFFF00"/>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04" name="Freeform 8">
                <a:extLst>
                  <a:ext uri="{FF2B5EF4-FFF2-40B4-BE49-F238E27FC236}">
                    <a16:creationId xmlns:a16="http://schemas.microsoft.com/office/drawing/2014/main" id="{61F10C8D-2D60-D2E4-4EEE-9048F2C1D862}"/>
                  </a:ext>
                </a:extLst>
              </p:cNvPr>
              <p:cNvSpPr>
                <a:spLocks/>
              </p:cNvSpPr>
              <p:nvPr/>
            </p:nvSpPr>
            <p:spPr bwMode="auto">
              <a:xfrm flipV="1">
                <a:off x="3084" y="1094"/>
                <a:ext cx="1497" cy="1905"/>
              </a:xfrm>
              <a:custGeom>
                <a:avLst/>
                <a:gdLst>
                  <a:gd name="T0" fmla="*/ 0 w 1497"/>
                  <a:gd name="T1" fmla="*/ 0 h 1905"/>
                  <a:gd name="T2" fmla="*/ 408 w 1497"/>
                  <a:gd name="T3" fmla="*/ 1044 h 1905"/>
                  <a:gd name="T4" fmla="*/ 907 w 1497"/>
                  <a:gd name="T5" fmla="*/ 1633 h 1905"/>
                  <a:gd name="T6" fmla="*/ 1497 w 1497"/>
                  <a:gd name="T7" fmla="*/ 1905 h 1905"/>
                </a:gdLst>
                <a:ahLst/>
                <a:cxnLst>
                  <a:cxn ang="0">
                    <a:pos x="T0" y="T1"/>
                  </a:cxn>
                  <a:cxn ang="0">
                    <a:pos x="T2" y="T3"/>
                  </a:cxn>
                  <a:cxn ang="0">
                    <a:pos x="T4" y="T5"/>
                  </a:cxn>
                  <a:cxn ang="0">
                    <a:pos x="T6" y="T7"/>
                  </a:cxn>
                </a:cxnLst>
                <a:rect l="0" t="0" r="r" b="b"/>
                <a:pathLst>
                  <a:path w="1497" h="1905">
                    <a:moveTo>
                      <a:pt x="0" y="0"/>
                    </a:moveTo>
                    <a:cubicBezTo>
                      <a:pt x="128" y="386"/>
                      <a:pt x="257" y="772"/>
                      <a:pt x="408" y="1044"/>
                    </a:cubicBezTo>
                    <a:cubicBezTo>
                      <a:pt x="559" y="1316"/>
                      <a:pt x="726" y="1490"/>
                      <a:pt x="907" y="1633"/>
                    </a:cubicBezTo>
                    <a:cubicBezTo>
                      <a:pt x="1088" y="1776"/>
                      <a:pt x="1292" y="1840"/>
                      <a:pt x="1497" y="1905"/>
                    </a:cubicBezTo>
                  </a:path>
                </a:pathLst>
              </a:custGeom>
              <a:noFill/>
              <a:ln w="38100" cap="flat" cmpd="sng">
                <a:solidFill>
                  <a:srgbClr val="FFFF00"/>
                </a:solidFill>
                <a:prstDash val="solid"/>
                <a:round/>
                <a:headEnd type="none" w="sm" len="sm"/>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05" name="Line 9">
                <a:extLst>
                  <a:ext uri="{FF2B5EF4-FFF2-40B4-BE49-F238E27FC236}">
                    <a16:creationId xmlns:a16="http://schemas.microsoft.com/office/drawing/2014/main" id="{324681D1-8906-133B-3A5C-623CDE9FDD9D}"/>
                  </a:ext>
                </a:extLst>
              </p:cNvPr>
              <p:cNvSpPr>
                <a:spLocks noChangeShapeType="1"/>
              </p:cNvSpPr>
              <p:nvPr/>
            </p:nvSpPr>
            <p:spPr bwMode="auto">
              <a:xfrm>
                <a:off x="3130" y="1774"/>
                <a:ext cx="1450" cy="1"/>
              </a:xfrm>
              <a:prstGeom prst="line">
                <a:avLst/>
              </a:prstGeom>
              <a:noFill/>
              <a:ln w="38100">
                <a:solidFill>
                  <a:srgbClr val="D60093"/>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06" name="Freeform 10">
                <a:extLst>
                  <a:ext uri="{FF2B5EF4-FFF2-40B4-BE49-F238E27FC236}">
                    <a16:creationId xmlns:a16="http://schemas.microsoft.com/office/drawing/2014/main" id="{9B73C845-9AF7-4C75-1508-7F14F72E5C9A}"/>
                  </a:ext>
                </a:extLst>
              </p:cNvPr>
              <p:cNvSpPr>
                <a:spLocks/>
              </p:cNvSpPr>
              <p:nvPr/>
            </p:nvSpPr>
            <p:spPr bwMode="auto">
              <a:xfrm>
                <a:off x="3084" y="1910"/>
                <a:ext cx="1542" cy="1407"/>
              </a:xfrm>
              <a:custGeom>
                <a:avLst/>
                <a:gdLst>
                  <a:gd name="T0" fmla="*/ 0 w 1497"/>
                  <a:gd name="T1" fmla="*/ 0 h 1905"/>
                  <a:gd name="T2" fmla="*/ 408 w 1497"/>
                  <a:gd name="T3" fmla="*/ 1044 h 1905"/>
                  <a:gd name="T4" fmla="*/ 907 w 1497"/>
                  <a:gd name="T5" fmla="*/ 1633 h 1905"/>
                  <a:gd name="T6" fmla="*/ 1497 w 1497"/>
                  <a:gd name="T7" fmla="*/ 1905 h 1905"/>
                </a:gdLst>
                <a:ahLst/>
                <a:cxnLst>
                  <a:cxn ang="0">
                    <a:pos x="T0" y="T1"/>
                  </a:cxn>
                  <a:cxn ang="0">
                    <a:pos x="T2" y="T3"/>
                  </a:cxn>
                  <a:cxn ang="0">
                    <a:pos x="T4" y="T5"/>
                  </a:cxn>
                  <a:cxn ang="0">
                    <a:pos x="T6" y="T7"/>
                  </a:cxn>
                </a:cxnLst>
                <a:rect l="0" t="0" r="r" b="b"/>
                <a:pathLst>
                  <a:path w="1497" h="1905">
                    <a:moveTo>
                      <a:pt x="0" y="0"/>
                    </a:moveTo>
                    <a:cubicBezTo>
                      <a:pt x="128" y="386"/>
                      <a:pt x="257" y="772"/>
                      <a:pt x="408" y="1044"/>
                    </a:cubicBezTo>
                    <a:cubicBezTo>
                      <a:pt x="559" y="1316"/>
                      <a:pt x="726" y="1490"/>
                      <a:pt x="907" y="1633"/>
                    </a:cubicBezTo>
                    <a:cubicBezTo>
                      <a:pt x="1088" y="1776"/>
                      <a:pt x="1292" y="1840"/>
                      <a:pt x="1497" y="1905"/>
                    </a:cubicBezTo>
                  </a:path>
                </a:pathLst>
              </a:custGeom>
              <a:noFill/>
              <a:ln w="38100" cap="flat" cmpd="sng">
                <a:solidFill>
                  <a:srgbClr val="D60093"/>
                </a:solidFill>
                <a:prstDash val="solid"/>
                <a:round/>
                <a:headEnd type="none" w="sm" len="sm"/>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07" name="Freeform 11">
                <a:extLst>
                  <a:ext uri="{FF2B5EF4-FFF2-40B4-BE49-F238E27FC236}">
                    <a16:creationId xmlns:a16="http://schemas.microsoft.com/office/drawing/2014/main" id="{0D9615F1-DD17-BD4D-6C5D-74DEAD684EC9}"/>
                  </a:ext>
                </a:extLst>
              </p:cNvPr>
              <p:cNvSpPr>
                <a:spLocks/>
              </p:cNvSpPr>
              <p:nvPr/>
            </p:nvSpPr>
            <p:spPr bwMode="auto">
              <a:xfrm flipV="1">
                <a:off x="3084" y="935"/>
                <a:ext cx="1542" cy="659"/>
              </a:xfrm>
              <a:custGeom>
                <a:avLst/>
                <a:gdLst>
                  <a:gd name="T0" fmla="*/ 0 w 1497"/>
                  <a:gd name="T1" fmla="*/ 0 h 1905"/>
                  <a:gd name="T2" fmla="*/ 408 w 1497"/>
                  <a:gd name="T3" fmla="*/ 1044 h 1905"/>
                  <a:gd name="T4" fmla="*/ 907 w 1497"/>
                  <a:gd name="T5" fmla="*/ 1633 h 1905"/>
                  <a:gd name="T6" fmla="*/ 1497 w 1497"/>
                  <a:gd name="T7" fmla="*/ 1905 h 1905"/>
                </a:gdLst>
                <a:ahLst/>
                <a:cxnLst>
                  <a:cxn ang="0">
                    <a:pos x="T0" y="T1"/>
                  </a:cxn>
                  <a:cxn ang="0">
                    <a:pos x="T2" y="T3"/>
                  </a:cxn>
                  <a:cxn ang="0">
                    <a:pos x="T4" y="T5"/>
                  </a:cxn>
                  <a:cxn ang="0">
                    <a:pos x="T6" y="T7"/>
                  </a:cxn>
                </a:cxnLst>
                <a:rect l="0" t="0" r="r" b="b"/>
                <a:pathLst>
                  <a:path w="1497" h="1905">
                    <a:moveTo>
                      <a:pt x="0" y="0"/>
                    </a:moveTo>
                    <a:cubicBezTo>
                      <a:pt x="128" y="386"/>
                      <a:pt x="257" y="772"/>
                      <a:pt x="408" y="1044"/>
                    </a:cubicBezTo>
                    <a:cubicBezTo>
                      <a:pt x="559" y="1316"/>
                      <a:pt x="726" y="1490"/>
                      <a:pt x="907" y="1633"/>
                    </a:cubicBezTo>
                    <a:cubicBezTo>
                      <a:pt x="1088" y="1776"/>
                      <a:pt x="1292" y="1840"/>
                      <a:pt x="1497" y="1905"/>
                    </a:cubicBezTo>
                  </a:path>
                </a:pathLst>
              </a:custGeom>
              <a:noFill/>
              <a:ln w="38100" cap="flat" cmpd="sng">
                <a:solidFill>
                  <a:srgbClr val="D60093"/>
                </a:solidFill>
                <a:prstDash val="solid"/>
                <a:round/>
                <a:headEnd type="none" w="sm" len="sm"/>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9708" name="Group 12">
              <a:extLst>
                <a:ext uri="{FF2B5EF4-FFF2-40B4-BE49-F238E27FC236}">
                  <a16:creationId xmlns:a16="http://schemas.microsoft.com/office/drawing/2014/main" id="{8BF5A57B-C90D-68BC-0151-C3D65043D698}"/>
                </a:ext>
              </a:extLst>
            </p:cNvPr>
            <p:cNvGrpSpPr>
              <a:grpSpLocks/>
            </p:cNvGrpSpPr>
            <p:nvPr/>
          </p:nvGrpSpPr>
          <p:grpSpPr bwMode="auto">
            <a:xfrm>
              <a:off x="6388100" y="773113"/>
              <a:ext cx="1403350" cy="5400675"/>
              <a:chOff x="2404" y="776"/>
              <a:chExt cx="884" cy="3402"/>
            </a:xfrm>
          </p:grpSpPr>
          <p:sp>
            <p:nvSpPr>
              <p:cNvPr id="29709" name="Oval 13">
                <a:extLst>
                  <a:ext uri="{FF2B5EF4-FFF2-40B4-BE49-F238E27FC236}">
                    <a16:creationId xmlns:a16="http://schemas.microsoft.com/office/drawing/2014/main" id="{1C8FA593-2A04-D597-0CA4-0FCD0C9C84F9}"/>
                  </a:ext>
                </a:extLst>
              </p:cNvPr>
              <p:cNvSpPr>
                <a:spLocks noChangeArrowheads="1"/>
              </p:cNvSpPr>
              <p:nvPr/>
            </p:nvSpPr>
            <p:spPr bwMode="auto">
              <a:xfrm>
                <a:off x="2561" y="776"/>
                <a:ext cx="568" cy="590"/>
              </a:xfrm>
              <a:prstGeom prst="ellipse">
                <a:avLst/>
              </a:prstGeom>
              <a:solidFill>
                <a:schemeClr val="accent1"/>
              </a:solidFill>
              <a:ln w="38100">
                <a:solidFill>
                  <a:srgbClr val="00CC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effectLst>
                      <a:outerShdw blurRad="38100" dist="38100" dir="2700000" algn="tl">
                        <a:srgbClr val="000000"/>
                      </a:outerShdw>
                    </a:effectLst>
                    <a:latin typeface="Arial" panose="020B0604020202020204" pitchFamily="34" charset="0"/>
                  </a:rPr>
                  <a:t>X</a:t>
                </a:r>
                <a:r>
                  <a:rPr lang="en-US" altLang="en-US" sz="2800" b="1" baseline="-25000">
                    <a:effectLst>
                      <a:outerShdw blurRad="38100" dist="38100" dir="2700000" algn="tl">
                        <a:srgbClr val="000000"/>
                      </a:outerShdw>
                    </a:effectLst>
                    <a:latin typeface="Arial" panose="020B0604020202020204" pitchFamily="34" charset="0"/>
                  </a:rPr>
                  <a:t>1</a:t>
                </a:r>
                <a:endParaRPr lang="en-US" altLang="en-US" sz="2800" b="1">
                  <a:effectLst>
                    <a:outerShdw blurRad="38100" dist="38100" dir="2700000" algn="tl">
                      <a:srgbClr val="000000"/>
                    </a:outerShdw>
                  </a:effectLst>
                  <a:latin typeface="Arial" panose="020B0604020202020204" pitchFamily="34" charset="0"/>
                </a:endParaRPr>
              </a:p>
            </p:txBody>
          </p:sp>
          <p:sp>
            <p:nvSpPr>
              <p:cNvPr id="29710" name="Oval 14">
                <a:extLst>
                  <a:ext uri="{FF2B5EF4-FFF2-40B4-BE49-F238E27FC236}">
                    <a16:creationId xmlns:a16="http://schemas.microsoft.com/office/drawing/2014/main" id="{3E8B565D-76AB-D547-A1DC-9B27585BE5C0}"/>
                  </a:ext>
                </a:extLst>
              </p:cNvPr>
              <p:cNvSpPr>
                <a:spLocks noChangeArrowheads="1"/>
              </p:cNvSpPr>
              <p:nvPr/>
            </p:nvSpPr>
            <p:spPr bwMode="auto">
              <a:xfrm>
                <a:off x="2561" y="1478"/>
                <a:ext cx="568" cy="590"/>
              </a:xfrm>
              <a:prstGeom prst="ellipse">
                <a:avLst/>
              </a:prstGeom>
              <a:solidFill>
                <a:schemeClr val="accent1"/>
              </a:solidFill>
              <a:ln w="38100">
                <a:solidFill>
                  <a:srgbClr val="D60093"/>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effectLst>
                      <a:outerShdw blurRad="38100" dist="38100" dir="2700000" algn="tl">
                        <a:srgbClr val="000000"/>
                      </a:outerShdw>
                    </a:effectLst>
                    <a:latin typeface="Arial" panose="020B0604020202020204" pitchFamily="34" charset="0"/>
                  </a:rPr>
                  <a:t>X</a:t>
                </a:r>
                <a:r>
                  <a:rPr lang="en-US" altLang="en-US" sz="2800" b="1" baseline="-25000">
                    <a:effectLst>
                      <a:outerShdw blurRad="38100" dist="38100" dir="2700000" algn="tl">
                        <a:srgbClr val="000000"/>
                      </a:outerShdw>
                    </a:effectLst>
                    <a:latin typeface="Arial" panose="020B0604020202020204" pitchFamily="34" charset="0"/>
                  </a:rPr>
                  <a:t>2</a:t>
                </a:r>
                <a:endParaRPr lang="en-US" altLang="en-US" sz="2800" b="1">
                  <a:effectLst>
                    <a:outerShdw blurRad="38100" dist="38100" dir="2700000" algn="tl">
                      <a:srgbClr val="000000"/>
                    </a:outerShdw>
                  </a:effectLst>
                  <a:latin typeface="Arial" panose="020B0604020202020204" pitchFamily="34" charset="0"/>
                </a:endParaRPr>
              </a:p>
            </p:txBody>
          </p:sp>
          <p:sp>
            <p:nvSpPr>
              <p:cNvPr id="29711" name="Rectangle 15">
                <a:extLst>
                  <a:ext uri="{FF2B5EF4-FFF2-40B4-BE49-F238E27FC236}">
                    <a16:creationId xmlns:a16="http://schemas.microsoft.com/office/drawing/2014/main" id="{D3A17827-6DC9-85CF-51CF-6B55488700EF}"/>
                  </a:ext>
                </a:extLst>
              </p:cNvPr>
              <p:cNvSpPr>
                <a:spLocks noChangeArrowheads="1"/>
              </p:cNvSpPr>
              <p:nvPr/>
            </p:nvSpPr>
            <p:spPr bwMode="auto">
              <a:xfrm>
                <a:off x="2720" y="2205"/>
                <a:ext cx="272" cy="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latin typeface="Monotype Sorts" pitchFamily="2" charset="2"/>
                  </a:rPr>
                  <a:t>l</a:t>
                </a:r>
              </a:p>
              <a:p>
                <a:pPr algn="ctr"/>
                <a:r>
                  <a:rPr lang="en-US" altLang="en-US" sz="1600">
                    <a:latin typeface="Monotype Sorts" pitchFamily="2" charset="2"/>
                  </a:rPr>
                  <a:t>l</a:t>
                </a:r>
              </a:p>
              <a:p>
                <a:pPr algn="ctr"/>
                <a:r>
                  <a:rPr lang="en-US" altLang="en-US" sz="1600">
                    <a:latin typeface="Monotype Sorts" pitchFamily="2" charset="2"/>
                  </a:rPr>
                  <a:t>l</a:t>
                </a:r>
              </a:p>
            </p:txBody>
          </p:sp>
          <p:sp>
            <p:nvSpPr>
              <p:cNvPr id="29712" name="Oval 16">
                <a:extLst>
                  <a:ext uri="{FF2B5EF4-FFF2-40B4-BE49-F238E27FC236}">
                    <a16:creationId xmlns:a16="http://schemas.microsoft.com/office/drawing/2014/main" id="{74EEC11E-5D28-4906-D266-60087EEA7525}"/>
                  </a:ext>
                </a:extLst>
              </p:cNvPr>
              <p:cNvSpPr>
                <a:spLocks noChangeArrowheads="1"/>
              </p:cNvSpPr>
              <p:nvPr/>
            </p:nvSpPr>
            <p:spPr bwMode="auto">
              <a:xfrm>
                <a:off x="2561" y="2862"/>
                <a:ext cx="568" cy="590"/>
              </a:xfrm>
              <a:prstGeom prst="ellipse">
                <a:avLst/>
              </a:prstGeom>
              <a:solidFill>
                <a:schemeClr val="accent1"/>
              </a:solidFill>
              <a:ln w="381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effectLst>
                      <a:outerShdw blurRad="38100" dist="38100" dir="2700000" algn="tl">
                        <a:srgbClr val="000000"/>
                      </a:outerShdw>
                    </a:effectLst>
                    <a:latin typeface="Arial" panose="020B0604020202020204" pitchFamily="34" charset="0"/>
                  </a:rPr>
                  <a:t>X</a:t>
                </a:r>
                <a:r>
                  <a:rPr lang="en-US" altLang="en-US" sz="2800" b="1" baseline="-25000">
                    <a:effectLst>
                      <a:outerShdw blurRad="38100" dist="38100" dir="2700000" algn="tl">
                        <a:srgbClr val="000000"/>
                      </a:outerShdw>
                    </a:effectLst>
                    <a:latin typeface="Arial" panose="020B0604020202020204" pitchFamily="34" charset="0"/>
                  </a:rPr>
                  <a:t>n</a:t>
                </a:r>
                <a:endParaRPr lang="en-US" altLang="en-US" sz="2800" b="1">
                  <a:effectLst>
                    <a:outerShdw blurRad="38100" dist="38100" dir="2700000" algn="tl">
                      <a:srgbClr val="000000"/>
                    </a:outerShdw>
                  </a:effectLst>
                  <a:latin typeface="Arial" panose="020B0604020202020204" pitchFamily="34" charset="0"/>
                </a:endParaRPr>
              </a:p>
            </p:txBody>
          </p:sp>
          <p:sp>
            <p:nvSpPr>
              <p:cNvPr id="29713" name="Rectangle 17">
                <a:extLst>
                  <a:ext uri="{FF2B5EF4-FFF2-40B4-BE49-F238E27FC236}">
                    <a16:creationId xmlns:a16="http://schemas.microsoft.com/office/drawing/2014/main" id="{0EB73267-CB7D-9078-DCE3-8E88CFFD0B56}"/>
                  </a:ext>
                </a:extLst>
              </p:cNvPr>
              <p:cNvSpPr>
                <a:spLocks noChangeArrowheads="1"/>
              </p:cNvSpPr>
              <p:nvPr/>
            </p:nvSpPr>
            <p:spPr bwMode="auto">
              <a:xfrm>
                <a:off x="2404" y="3566"/>
                <a:ext cx="884" cy="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latin typeface="Bookman Old Style" panose="02050604050505020204" pitchFamily="18" charset="0"/>
                  </a:rPr>
                  <a:t>Input</a:t>
                </a:r>
              </a:p>
              <a:p>
                <a:pPr algn="ctr"/>
                <a:r>
                  <a:rPr lang="en-US" altLang="en-US" sz="2800" b="1">
                    <a:latin typeface="Bookman Old Style" panose="02050604050505020204" pitchFamily="18" charset="0"/>
                  </a:rPr>
                  <a:t>Units</a:t>
                </a:r>
              </a:p>
            </p:txBody>
          </p:sp>
        </p:grpSp>
        <p:grpSp>
          <p:nvGrpSpPr>
            <p:cNvPr id="29714" name="Group 18">
              <a:extLst>
                <a:ext uri="{FF2B5EF4-FFF2-40B4-BE49-F238E27FC236}">
                  <a16:creationId xmlns:a16="http://schemas.microsoft.com/office/drawing/2014/main" id="{D46B5587-2469-4FD8-E7EE-6E060B7EC4B3}"/>
                </a:ext>
              </a:extLst>
            </p:cNvPr>
            <p:cNvGrpSpPr>
              <a:grpSpLocks/>
            </p:cNvGrpSpPr>
            <p:nvPr/>
          </p:nvGrpSpPr>
          <p:grpSpPr bwMode="auto">
            <a:xfrm>
              <a:off x="9701213" y="773113"/>
              <a:ext cx="1403350" cy="5400675"/>
              <a:chOff x="4491" y="776"/>
              <a:chExt cx="884" cy="3402"/>
            </a:xfrm>
          </p:grpSpPr>
          <p:sp>
            <p:nvSpPr>
              <p:cNvPr id="29715" name="Oval 19">
                <a:extLst>
                  <a:ext uri="{FF2B5EF4-FFF2-40B4-BE49-F238E27FC236}">
                    <a16:creationId xmlns:a16="http://schemas.microsoft.com/office/drawing/2014/main" id="{71F46916-C531-1402-EAD1-C252101067A1}"/>
                  </a:ext>
                </a:extLst>
              </p:cNvPr>
              <p:cNvSpPr>
                <a:spLocks noChangeArrowheads="1"/>
              </p:cNvSpPr>
              <p:nvPr/>
            </p:nvSpPr>
            <p:spPr bwMode="auto">
              <a:xfrm>
                <a:off x="4580" y="776"/>
                <a:ext cx="568" cy="590"/>
              </a:xfrm>
              <a:prstGeom prst="ellipse">
                <a:avLst/>
              </a:prstGeom>
              <a:solidFill>
                <a:schemeClr val="accent1"/>
              </a:solidFill>
              <a:ln w="381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effectLst>
                      <a:outerShdw blurRad="38100" dist="38100" dir="2700000" algn="tl">
                        <a:srgbClr val="000000"/>
                      </a:outerShdw>
                    </a:effectLst>
                    <a:latin typeface="Arial" panose="020B0604020202020204" pitchFamily="34" charset="0"/>
                  </a:rPr>
                  <a:t>Y</a:t>
                </a:r>
                <a:r>
                  <a:rPr lang="en-US" altLang="en-US" sz="2800" b="1" baseline="-25000">
                    <a:effectLst>
                      <a:outerShdw blurRad="38100" dist="38100" dir="2700000" algn="tl">
                        <a:srgbClr val="000000"/>
                      </a:outerShdw>
                    </a:effectLst>
                    <a:latin typeface="Arial" panose="020B0604020202020204" pitchFamily="34" charset="0"/>
                  </a:rPr>
                  <a:t>1</a:t>
                </a:r>
                <a:endParaRPr lang="en-US" altLang="en-US" sz="2800" b="1">
                  <a:effectLst>
                    <a:outerShdw blurRad="38100" dist="38100" dir="2700000" algn="tl">
                      <a:srgbClr val="000000"/>
                    </a:outerShdw>
                  </a:effectLst>
                  <a:latin typeface="Arial" panose="020B0604020202020204" pitchFamily="34" charset="0"/>
                </a:endParaRPr>
              </a:p>
            </p:txBody>
          </p:sp>
          <p:sp>
            <p:nvSpPr>
              <p:cNvPr id="29716" name="Oval 20">
                <a:extLst>
                  <a:ext uri="{FF2B5EF4-FFF2-40B4-BE49-F238E27FC236}">
                    <a16:creationId xmlns:a16="http://schemas.microsoft.com/office/drawing/2014/main" id="{45A71DC3-C5D9-F8E9-A58D-8FA79591085A}"/>
                  </a:ext>
                </a:extLst>
              </p:cNvPr>
              <p:cNvSpPr>
                <a:spLocks noChangeArrowheads="1"/>
              </p:cNvSpPr>
              <p:nvPr/>
            </p:nvSpPr>
            <p:spPr bwMode="auto">
              <a:xfrm>
                <a:off x="4580" y="1478"/>
                <a:ext cx="568" cy="590"/>
              </a:xfrm>
              <a:prstGeom prst="ellipse">
                <a:avLst/>
              </a:prstGeom>
              <a:solidFill>
                <a:schemeClr val="accent1"/>
              </a:solidFill>
              <a:ln w="381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effectLst>
                      <a:outerShdw blurRad="38100" dist="38100" dir="2700000" algn="tl">
                        <a:srgbClr val="000000"/>
                      </a:outerShdw>
                    </a:effectLst>
                    <a:latin typeface="Arial" panose="020B0604020202020204" pitchFamily="34" charset="0"/>
                  </a:rPr>
                  <a:t>Y</a:t>
                </a:r>
                <a:r>
                  <a:rPr lang="en-US" altLang="en-US" sz="2800" b="1" baseline="-25000">
                    <a:effectLst>
                      <a:outerShdw blurRad="38100" dist="38100" dir="2700000" algn="tl">
                        <a:srgbClr val="000000"/>
                      </a:outerShdw>
                    </a:effectLst>
                    <a:latin typeface="Arial" panose="020B0604020202020204" pitchFamily="34" charset="0"/>
                  </a:rPr>
                  <a:t>2</a:t>
                </a:r>
                <a:endParaRPr lang="en-US" altLang="en-US" sz="2800" b="1">
                  <a:effectLst>
                    <a:outerShdw blurRad="38100" dist="38100" dir="2700000" algn="tl">
                      <a:srgbClr val="000000"/>
                    </a:outerShdw>
                  </a:effectLst>
                  <a:latin typeface="Arial" panose="020B0604020202020204" pitchFamily="34" charset="0"/>
                </a:endParaRPr>
              </a:p>
            </p:txBody>
          </p:sp>
          <p:sp>
            <p:nvSpPr>
              <p:cNvPr id="29717" name="Oval 21">
                <a:extLst>
                  <a:ext uri="{FF2B5EF4-FFF2-40B4-BE49-F238E27FC236}">
                    <a16:creationId xmlns:a16="http://schemas.microsoft.com/office/drawing/2014/main" id="{382AF333-DAE7-6B28-AAFC-517A8AF59C69}"/>
                  </a:ext>
                </a:extLst>
              </p:cNvPr>
              <p:cNvSpPr>
                <a:spLocks noChangeArrowheads="1"/>
              </p:cNvSpPr>
              <p:nvPr/>
            </p:nvSpPr>
            <p:spPr bwMode="auto">
              <a:xfrm>
                <a:off x="4580" y="2862"/>
                <a:ext cx="568" cy="590"/>
              </a:xfrm>
              <a:prstGeom prst="ellipse">
                <a:avLst/>
              </a:prstGeom>
              <a:solidFill>
                <a:schemeClr val="accent1"/>
              </a:solidFill>
              <a:ln w="381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effectLst>
                      <a:outerShdw blurRad="38100" dist="38100" dir="2700000" algn="tl">
                        <a:srgbClr val="000000"/>
                      </a:outerShdw>
                    </a:effectLst>
                    <a:latin typeface="Arial" panose="020B0604020202020204" pitchFamily="34" charset="0"/>
                  </a:rPr>
                  <a:t>Y</a:t>
                </a:r>
                <a:r>
                  <a:rPr lang="en-US" altLang="en-US" sz="2800" b="1" baseline="-25000">
                    <a:effectLst>
                      <a:outerShdw blurRad="38100" dist="38100" dir="2700000" algn="tl">
                        <a:srgbClr val="000000"/>
                      </a:outerShdw>
                    </a:effectLst>
                    <a:latin typeface="Arial" panose="020B0604020202020204" pitchFamily="34" charset="0"/>
                  </a:rPr>
                  <a:t>m</a:t>
                </a:r>
                <a:endParaRPr lang="en-US" altLang="en-US" sz="2800" b="1">
                  <a:effectLst>
                    <a:outerShdw blurRad="38100" dist="38100" dir="2700000" algn="tl">
                      <a:srgbClr val="000000"/>
                    </a:outerShdw>
                  </a:effectLst>
                  <a:latin typeface="Arial" panose="020B0604020202020204" pitchFamily="34" charset="0"/>
                </a:endParaRPr>
              </a:p>
            </p:txBody>
          </p:sp>
          <p:sp>
            <p:nvSpPr>
              <p:cNvPr id="29718" name="Rectangle 22">
                <a:extLst>
                  <a:ext uri="{FF2B5EF4-FFF2-40B4-BE49-F238E27FC236}">
                    <a16:creationId xmlns:a16="http://schemas.microsoft.com/office/drawing/2014/main" id="{8C1585C0-B5AC-0DC9-AF41-18AEED4CB85B}"/>
                  </a:ext>
                </a:extLst>
              </p:cNvPr>
              <p:cNvSpPr>
                <a:spLocks noChangeArrowheads="1"/>
              </p:cNvSpPr>
              <p:nvPr/>
            </p:nvSpPr>
            <p:spPr bwMode="auto">
              <a:xfrm>
                <a:off x="4739" y="2205"/>
                <a:ext cx="272" cy="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latin typeface="Monotype Sorts" pitchFamily="2" charset="2"/>
                  </a:rPr>
                  <a:t>l</a:t>
                </a:r>
              </a:p>
              <a:p>
                <a:pPr algn="ctr"/>
                <a:r>
                  <a:rPr lang="en-US" altLang="en-US" sz="1600">
                    <a:latin typeface="Monotype Sorts" pitchFamily="2" charset="2"/>
                  </a:rPr>
                  <a:t>l</a:t>
                </a:r>
              </a:p>
              <a:p>
                <a:pPr algn="ctr"/>
                <a:r>
                  <a:rPr lang="en-US" altLang="en-US" sz="1600">
                    <a:latin typeface="Monotype Sorts" pitchFamily="2" charset="2"/>
                  </a:rPr>
                  <a:t>l</a:t>
                </a:r>
              </a:p>
            </p:txBody>
          </p:sp>
          <p:sp>
            <p:nvSpPr>
              <p:cNvPr id="29719" name="Rectangle 23">
                <a:extLst>
                  <a:ext uri="{FF2B5EF4-FFF2-40B4-BE49-F238E27FC236}">
                    <a16:creationId xmlns:a16="http://schemas.microsoft.com/office/drawing/2014/main" id="{CAB75DB2-E1CD-5E2E-D65B-BF39E9187F22}"/>
                  </a:ext>
                </a:extLst>
              </p:cNvPr>
              <p:cNvSpPr>
                <a:spLocks noChangeArrowheads="1"/>
              </p:cNvSpPr>
              <p:nvPr/>
            </p:nvSpPr>
            <p:spPr bwMode="auto">
              <a:xfrm>
                <a:off x="4491" y="3566"/>
                <a:ext cx="884" cy="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latin typeface="Bookman Old Style" panose="02050604050505020204" pitchFamily="18" charset="0"/>
                  </a:rPr>
                  <a:t>Output</a:t>
                </a:r>
              </a:p>
              <a:p>
                <a:pPr algn="ctr"/>
                <a:r>
                  <a:rPr lang="en-US" altLang="en-US" sz="2800" b="1">
                    <a:latin typeface="Bookman Old Style" panose="02050604050505020204" pitchFamily="18" charset="0"/>
                  </a:rPr>
                  <a:t>Units</a:t>
                </a:r>
              </a:p>
            </p:txBody>
          </p:sp>
        </p:grpSp>
        <p:grpSp>
          <p:nvGrpSpPr>
            <p:cNvPr id="29727" name="Group 31">
              <a:extLst>
                <a:ext uri="{FF2B5EF4-FFF2-40B4-BE49-F238E27FC236}">
                  <a16:creationId xmlns:a16="http://schemas.microsoft.com/office/drawing/2014/main" id="{02CC59B3-3A6E-9E59-9F54-0C96E64380C3}"/>
                </a:ext>
              </a:extLst>
            </p:cNvPr>
            <p:cNvGrpSpPr>
              <a:grpSpLocks/>
            </p:cNvGrpSpPr>
            <p:nvPr/>
          </p:nvGrpSpPr>
          <p:grpSpPr bwMode="auto">
            <a:xfrm>
              <a:off x="8980488" y="341313"/>
              <a:ext cx="647700" cy="4968875"/>
              <a:chOff x="4037" y="504"/>
              <a:chExt cx="408" cy="3130"/>
            </a:xfrm>
          </p:grpSpPr>
          <p:sp>
            <p:nvSpPr>
              <p:cNvPr id="29728" name="AutoShape 32">
                <a:extLst>
                  <a:ext uri="{FF2B5EF4-FFF2-40B4-BE49-F238E27FC236}">
                    <a16:creationId xmlns:a16="http://schemas.microsoft.com/office/drawing/2014/main" id="{287B7FC1-273F-03F8-7471-E07FE11DF969}"/>
                  </a:ext>
                </a:extLst>
              </p:cNvPr>
              <p:cNvSpPr>
                <a:spLocks noChangeArrowheads="1"/>
              </p:cNvSpPr>
              <p:nvPr/>
            </p:nvSpPr>
            <p:spPr bwMode="auto">
              <a:xfrm>
                <a:off x="4037" y="504"/>
                <a:ext cx="408" cy="227"/>
              </a:xfrm>
              <a:prstGeom prst="roundRect">
                <a:avLst>
                  <a:gd name="adj" fmla="val 16667"/>
                </a:avLst>
              </a:prstGeom>
              <a:solidFill>
                <a:srgbClr val="66FF66">
                  <a:alpha val="50000"/>
                </a:srgbClr>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w</a:t>
                </a:r>
                <a:r>
                  <a:rPr lang="en-US" altLang="en-US" sz="2000" b="1" baseline="-25000">
                    <a:effectLst>
                      <a:outerShdw blurRad="38100" dist="38100" dir="2700000" algn="tl">
                        <a:srgbClr val="000000"/>
                      </a:outerShdw>
                    </a:effectLst>
                    <a:latin typeface="Arial" panose="020B0604020202020204" pitchFamily="34" charset="0"/>
                  </a:rPr>
                  <a:t>11</a:t>
                </a:r>
                <a:endParaRPr lang="en-US" altLang="en-US" sz="2000" b="1">
                  <a:effectLst>
                    <a:outerShdw blurRad="38100" dist="38100" dir="2700000" algn="tl">
                      <a:srgbClr val="000000"/>
                    </a:outerShdw>
                  </a:effectLst>
                  <a:latin typeface="Arial" panose="020B0604020202020204" pitchFamily="34" charset="0"/>
                </a:endParaRPr>
              </a:p>
            </p:txBody>
          </p:sp>
          <p:sp>
            <p:nvSpPr>
              <p:cNvPr id="29729" name="AutoShape 33">
                <a:extLst>
                  <a:ext uri="{FF2B5EF4-FFF2-40B4-BE49-F238E27FC236}">
                    <a16:creationId xmlns:a16="http://schemas.microsoft.com/office/drawing/2014/main" id="{A44A7115-6428-95A0-821B-C3079A98F1E9}"/>
                  </a:ext>
                </a:extLst>
              </p:cNvPr>
              <p:cNvSpPr>
                <a:spLocks noChangeArrowheads="1"/>
              </p:cNvSpPr>
              <p:nvPr/>
            </p:nvSpPr>
            <p:spPr bwMode="auto">
              <a:xfrm>
                <a:off x="4037" y="867"/>
                <a:ext cx="408" cy="227"/>
              </a:xfrm>
              <a:prstGeom prst="roundRect">
                <a:avLst>
                  <a:gd name="adj" fmla="val 16667"/>
                </a:avLst>
              </a:prstGeom>
              <a:solidFill>
                <a:srgbClr val="D60093">
                  <a:alpha val="50000"/>
                </a:srgbClr>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w</a:t>
                </a:r>
                <a:r>
                  <a:rPr lang="en-US" altLang="en-US" sz="2000" b="1" baseline="-25000">
                    <a:effectLst>
                      <a:outerShdw blurRad="38100" dist="38100" dir="2700000" algn="tl">
                        <a:srgbClr val="000000"/>
                      </a:outerShdw>
                    </a:effectLst>
                    <a:latin typeface="Arial" panose="020B0604020202020204" pitchFamily="34" charset="0"/>
                  </a:rPr>
                  <a:t>21</a:t>
                </a:r>
                <a:endParaRPr lang="en-US" altLang="en-US" sz="2000" b="1">
                  <a:effectLst>
                    <a:outerShdw blurRad="38100" dist="38100" dir="2700000" algn="tl">
                      <a:srgbClr val="000000"/>
                    </a:outerShdw>
                  </a:effectLst>
                  <a:latin typeface="Arial" panose="020B0604020202020204" pitchFamily="34" charset="0"/>
                </a:endParaRPr>
              </a:p>
            </p:txBody>
          </p:sp>
          <p:sp>
            <p:nvSpPr>
              <p:cNvPr id="29730" name="AutoShape 34">
                <a:extLst>
                  <a:ext uri="{FF2B5EF4-FFF2-40B4-BE49-F238E27FC236}">
                    <a16:creationId xmlns:a16="http://schemas.microsoft.com/office/drawing/2014/main" id="{05B15ED8-8B7C-52B9-74FB-0F15C551710C}"/>
                  </a:ext>
                </a:extLst>
              </p:cNvPr>
              <p:cNvSpPr>
                <a:spLocks noChangeArrowheads="1"/>
              </p:cNvSpPr>
              <p:nvPr/>
            </p:nvSpPr>
            <p:spPr bwMode="auto">
              <a:xfrm>
                <a:off x="4037" y="1116"/>
                <a:ext cx="408" cy="227"/>
              </a:xfrm>
              <a:prstGeom prst="roundRect">
                <a:avLst>
                  <a:gd name="adj" fmla="val 16667"/>
                </a:avLst>
              </a:prstGeom>
              <a:solidFill>
                <a:srgbClr val="FFFF00">
                  <a:alpha val="50000"/>
                </a:srgbClr>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w</a:t>
                </a:r>
                <a:r>
                  <a:rPr lang="en-US" altLang="en-US" sz="2000" b="1" baseline="-25000">
                    <a:effectLst>
                      <a:outerShdw blurRad="38100" dist="38100" dir="2700000" algn="tl">
                        <a:srgbClr val="000000"/>
                      </a:outerShdw>
                    </a:effectLst>
                    <a:latin typeface="Arial" panose="020B0604020202020204" pitchFamily="34" charset="0"/>
                  </a:rPr>
                  <a:t>31</a:t>
                </a:r>
                <a:endParaRPr lang="en-US" altLang="en-US" sz="2000" b="1">
                  <a:effectLst>
                    <a:outerShdw blurRad="38100" dist="38100" dir="2700000" algn="tl">
                      <a:srgbClr val="000000"/>
                    </a:outerShdw>
                  </a:effectLst>
                  <a:latin typeface="Arial" panose="020B0604020202020204" pitchFamily="34" charset="0"/>
                </a:endParaRPr>
              </a:p>
            </p:txBody>
          </p:sp>
          <p:sp>
            <p:nvSpPr>
              <p:cNvPr id="29731" name="AutoShape 35">
                <a:extLst>
                  <a:ext uri="{FF2B5EF4-FFF2-40B4-BE49-F238E27FC236}">
                    <a16:creationId xmlns:a16="http://schemas.microsoft.com/office/drawing/2014/main" id="{78E41BE1-E7FE-02A0-5FA2-B77793106A4B}"/>
                  </a:ext>
                </a:extLst>
              </p:cNvPr>
              <p:cNvSpPr>
                <a:spLocks noChangeArrowheads="1"/>
              </p:cNvSpPr>
              <p:nvPr/>
            </p:nvSpPr>
            <p:spPr bwMode="auto">
              <a:xfrm>
                <a:off x="4037" y="1389"/>
                <a:ext cx="408" cy="227"/>
              </a:xfrm>
              <a:prstGeom prst="roundRect">
                <a:avLst>
                  <a:gd name="adj" fmla="val 16667"/>
                </a:avLst>
              </a:prstGeom>
              <a:solidFill>
                <a:srgbClr val="66FF66">
                  <a:alpha val="50000"/>
                </a:srgbClr>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w</a:t>
                </a:r>
                <a:r>
                  <a:rPr lang="en-US" altLang="en-US" sz="2000" b="1" baseline="-25000">
                    <a:effectLst>
                      <a:outerShdw blurRad="38100" dist="38100" dir="2700000" algn="tl">
                        <a:srgbClr val="000000"/>
                      </a:outerShdw>
                    </a:effectLst>
                    <a:latin typeface="Arial" panose="020B0604020202020204" pitchFamily="34" charset="0"/>
                  </a:rPr>
                  <a:t>12</a:t>
                </a:r>
                <a:endParaRPr lang="en-US" altLang="en-US" sz="2000" b="1">
                  <a:effectLst>
                    <a:outerShdw blurRad="38100" dist="38100" dir="2700000" algn="tl">
                      <a:srgbClr val="000000"/>
                    </a:outerShdw>
                  </a:effectLst>
                  <a:latin typeface="Arial" panose="020B0604020202020204" pitchFamily="34" charset="0"/>
                </a:endParaRPr>
              </a:p>
            </p:txBody>
          </p:sp>
          <p:sp>
            <p:nvSpPr>
              <p:cNvPr id="29732" name="AutoShape 36">
                <a:extLst>
                  <a:ext uri="{FF2B5EF4-FFF2-40B4-BE49-F238E27FC236}">
                    <a16:creationId xmlns:a16="http://schemas.microsoft.com/office/drawing/2014/main" id="{89A47F38-AFEA-3418-51FC-DF144DB6276F}"/>
                  </a:ext>
                </a:extLst>
              </p:cNvPr>
              <p:cNvSpPr>
                <a:spLocks noChangeArrowheads="1"/>
              </p:cNvSpPr>
              <p:nvPr/>
            </p:nvSpPr>
            <p:spPr bwMode="auto">
              <a:xfrm>
                <a:off x="4037" y="2183"/>
                <a:ext cx="408" cy="227"/>
              </a:xfrm>
              <a:prstGeom prst="roundRect">
                <a:avLst>
                  <a:gd name="adj" fmla="val 16667"/>
                </a:avLst>
              </a:prstGeom>
              <a:solidFill>
                <a:srgbClr val="FFFF00">
                  <a:alpha val="50000"/>
                </a:srgbClr>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w</a:t>
                </a:r>
                <a:r>
                  <a:rPr lang="en-US" altLang="en-US" sz="2000" b="1" baseline="-25000">
                    <a:effectLst>
                      <a:outerShdw blurRad="38100" dist="38100" dir="2700000" algn="tl">
                        <a:srgbClr val="000000"/>
                      </a:outerShdw>
                    </a:effectLst>
                    <a:latin typeface="Arial" panose="020B0604020202020204" pitchFamily="34" charset="0"/>
                  </a:rPr>
                  <a:t>32</a:t>
                </a:r>
                <a:endParaRPr lang="en-US" altLang="en-US" sz="2000" b="1">
                  <a:effectLst>
                    <a:outerShdw blurRad="38100" dist="38100" dir="2700000" algn="tl">
                      <a:srgbClr val="000000"/>
                    </a:outerShdw>
                  </a:effectLst>
                  <a:latin typeface="Arial" panose="020B0604020202020204" pitchFamily="34" charset="0"/>
                </a:endParaRPr>
              </a:p>
            </p:txBody>
          </p:sp>
          <p:sp>
            <p:nvSpPr>
              <p:cNvPr id="29733" name="AutoShape 37">
                <a:extLst>
                  <a:ext uri="{FF2B5EF4-FFF2-40B4-BE49-F238E27FC236}">
                    <a16:creationId xmlns:a16="http://schemas.microsoft.com/office/drawing/2014/main" id="{4AA25F1E-0261-58DA-154A-C5DE04FE1DD1}"/>
                  </a:ext>
                </a:extLst>
              </p:cNvPr>
              <p:cNvSpPr>
                <a:spLocks noChangeArrowheads="1"/>
              </p:cNvSpPr>
              <p:nvPr/>
            </p:nvSpPr>
            <p:spPr bwMode="auto">
              <a:xfrm>
                <a:off x="4037" y="2885"/>
                <a:ext cx="408" cy="227"/>
              </a:xfrm>
              <a:prstGeom prst="roundRect">
                <a:avLst>
                  <a:gd name="adj" fmla="val 16667"/>
                </a:avLst>
              </a:prstGeom>
              <a:solidFill>
                <a:srgbClr val="66FF66">
                  <a:alpha val="50000"/>
                </a:srgbClr>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w</a:t>
                </a:r>
                <a:r>
                  <a:rPr lang="en-US" altLang="en-US" sz="2000" b="1" baseline="-25000">
                    <a:effectLst>
                      <a:outerShdw blurRad="38100" dist="38100" dir="2700000" algn="tl">
                        <a:srgbClr val="000000"/>
                      </a:outerShdw>
                    </a:effectLst>
                    <a:latin typeface="Arial" panose="020B0604020202020204" pitchFamily="34" charset="0"/>
                  </a:rPr>
                  <a:t>13</a:t>
                </a:r>
                <a:endParaRPr lang="en-US" altLang="en-US" sz="2000" b="1">
                  <a:effectLst>
                    <a:outerShdw blurRad="38100" dist="38100" dir="2700000" algn="tl">
                      <a:srgbClr val="000000"/>
                    </a:outerShdw>
                  </a:effectLst>
                  <a:latin typeface="Arial" panose="020B0604020202020204" pitchFamily="34" charset="0"/>
                </a:endParaRPr>
              </a:p>
            </p:txBody>
          </p:sp>
          <p:sp>
            <p:nvSpPr>
              <p:cNvPr id="29734" name="AutoShape 38">
                <a:extLst>
                  <a:ext uri="{FF2B5EF4-FFF2-40B4-BE49-F238E27FC236}">
                    <a16:creationId xmlns:a16="http://schemas.microsoft.com/office/drawing/2014/main" id="{5EA43C38-C0FA-9F50-8E37-34FCC819DCF8}"/>
                  </a:ext>
                </a:extLst>
              </p:cNvPr>
              <p:cNvSpPr>
                <a:spLocks noChangeArrowheads="1"/>
              </p:cNvSpPr>
              <p:nvPr/>
            </p:nvSpPr>
            <p:spPr bwMode="auto">
              <a:xfrm>
                <a:off x="4037" y="3134"/>
                <a:ext cx="408" cy="227"/>
              </a:xfrm>
              <a:prstGeom prst="roundRect">
                <a:avLst>
                  <a:gd name="adj" fmla="val 16667"/>
                </a:avLst>
              </a:prstGeom>
              <a:solidFill>
                <a:srgbClr val="D60093">
                  <a:alpha val="50000"/>
                </a:srgbClr>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w</a:t>
                </a:r>
                <a:r>
                  <a:rPr lang="en-US" altLang="en-US" sz="2000" b="1" baseline="-25000">
                    <a:effectLst>
                      <a:outerShdw blurRad="38100" dist="38100" dir="2700000" algn="tl">
                        <a:srgbClr val="000000"/>
                      </a:outerShdw>
                    </a:effectLst>
                    <a:latin typeface="Arial" panose="020B0604020202020204" pitchFamily="34" charset="0"/>
                  </a:rPr>
                  <a:t>2m</a:t>
                </a:r>
                <a:endParaRPr lang="en-US" altLang="en-US" sz="2000" b="1">
                  <a:effectLst>
                    <a:outerShdw blurRad="38100" dist="38100" dir="2700000" algn="tl">
                      <a:srgbClr val="000000"/>
                    </a:outerShdw>
                  </a:effectLst>
                  <a:latin typeface="Arial" panose="020B0604020202020204" pitchFamily="34" charset="0"/>
                </a:endParaRPr>
              </a:p>
            </p:txBody>
          </p:sp>
          <p:sp>
            <p:nvSpPr>
              <p:cNvPr id="29735" name="AutoShape 39">
                <a:extLst>
                  <a:ext uri="{FF2B5EF4-FFF2-40B4-BE49-F238E27FC236}">
                    <a16:creationId xmlns:a16="http://schemas.microsoft.com/office/drawing/2014/main" id="{53ED61DD-0B28-A179-DF3D-01151D056EC6}"/>
                  </a:ext>
                </a:extLst>
              </p:cNvPr>
              <p:cNvSpPr>
                <a:spLocks noChangeArrowheads="1"/>
              </p:cNvSpPr>
              <p:nvPr/>
            </p:nvSpPr>
            <p:spPr bwMode="auto">
              <a:xfrm>
                <a:off x="4037" y="3407"/>
                <a:ext cx="408" cy="227"/>
              </a:xfrm>
              <a:prstGeom prst="roundRect">
                <a:avLst>
                  <a:gd name="adj" fmla="val 16667"/>
                </a:avLst>
              </a:prstGeom>
              <a:solidFill>
                <a:srgbClr val="FFFF00">
                  <a:alpha val="50000"/>
                </a:srgbClr>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w</a:t>
                </a:r>
                <a:r>
                  <a:rPr lang="en-US" altLang="en-US" sz="2000" b="1" baseline="-25000">
                    <a:effectLst>
                      <a:outerShdw blurRad="38100" dist="38100" dir="2700000" algn="tl">
                        <a:srgbClr val="000000"/>
                      </a:outerShdw>
                    </a:effectLst>
                    <a:latin typeface="Arial" panose="020B0604020202020204" pitchFamily="34" charset="0"/>
                  </a:rPr>
                  <a:t>nm</a:t>
                </a:r>
                <a:endParaRPr lang="en-US" altLang="en-US" sz="2000" b="1">
                  <a:effectLst>
                    <a:outerShdw blurRad="38100" dist="38100" dir="2700000" algn="tl">
                      <a:srgbClr val="000000"/>
                    </a:outerShdw>
                  </a:effectLst>
                  <a:latin typeface="Arial" panose="020B0604020202020204" pitchFamily="34" charset="0"/>
                </a:endParaRPr>
              </a:p>
            </p:txBody>
          </p:sp>
          <p:sp>
            <p:nvSpPr>
              <p:cNvPr id="29736" name="AutoShape 40">
                <a:extLst>
                  <a:ext uri="{FF2B5EF4-FFF2-40B4-BE49-F238E27FC236}">
                    <a16:creationId xmlns:a16="http://schemas.microsoft.com/office/drawing/2014/main" id="{87308BDA-8FEF-3E1F-70AF-F590D9EB74E9}"/>
                  </a:ext>
                </a:extLst>
              </p:cNvPr>
              <p:cNvSpPr>
                <a:spLocks noChangeArrowheads="1"/>
              </p:cNvSpPr>
              <p:nvPr/>
            </p:nvSpPr>
            <p:spPr bwMode="auto">
              <a:xfrm>
                <a:off x="4037" y="1684"/>
                <a:ext cx="408" cy="227"/>
              </a:xfrm>
              <a:prstGeom prst="roundRect">
                <a:avLst>
                  <a:gd name="adj" fmla="val 16667"/>
                </a:avLst>
              </a:prstGeom>
              <a:solidFill>
                <a:srgbClr val="D60093">
                  <a:alpha val="50000"/>
                </a:srgbClr>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w</a:t>
                </a:r>
                <a:r>
                  <a:rPr lang="en-US" altLang="en-US" sz="2000" b="1" baseline="-25000">
                    <a:effectLst>
                      <a:outerShdw blurRad="38100" dist="38100" dir="2700000" algn="tl">
                        <a:srgbClr val="000000"/>
                      </a:outerShdw>
                    </a:effectLst>
                    <a:latin typeface="Arial" panose="020B0604020202020204" pitchFamily="34" charset="0"/>
                  </a:rPr>
                  <a:t>22</a:t>
                </a:r>
              </a:p>
            </p:txBody>
          </p:sp>
        </p:grpSp>
      </p:grpSp>
    </p:spTree>
  </p:cSld>
  <p:clrMapOvr>
    <a:masterClrMapping/>
  </p:clrMapOvr>
  <p:transition>
    <p:check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2" name="Group 2">
            <a:extLst>
              <a:ext uri="{FF2B5EF4-FFF2-40B4-BE49-F238E27FC236}">
                <a16:creationId xmlns:a16="http://schemas.microsoft.com/office/drawing/2014/main" id="{43E68C33-0B7A-7506-FD11-43DA760D9542}"/>
              </a:ext>
            </a:extLst>
          </p:cNvPr>
          <p:cNvGrpSpPr>
            <a:grpSpLocks/>
          </p:cNvGrpSpPr>
          <p:nvPr/>
        </p:nvGrpSpPr>
        <p:grpSpPr bwMode="auto">
          <a:xfrm>
            <a:off x="587375" y="132557"/>
            <a:ext cx="5076825" cy="800100"/>
            <a:chOff x="499" y="68"/>
            <a:chExt cx="3198" cy="504"/>
          </a:xfrm>
        </p:grpSpPr>
        <p:sp>
          <p:nvSpPr>
            <p:cNvPr id="30723" name="AutoShape 3">
              <a:extLst>
                <a:ext uri="{FF2B5EF4-FFF2-40B4-BE49-F238E27FC236}">
                  <a16:creationId xmlns:a16="http://schemas.microsoft.com/office/drawing/2014/main" id="{60EEE85C-BC9D-0D59-B48B-83B41618C3F5}"/>
                </a:ext>
              </a:extLst>
            </p:cNvPr>
            <p:cNvSpPr>
              <a:spLocks noChangeArrowheads="1"/>
            </p:cNvSpPr>
            <p:nvPr/>
          </p:nvSpPr>
          <p:spPr bwMode="auto">
            <a:xfrm>
              <a:off x="499" y="68"/>
              <a:ext cx="3198" cy="504"/>
            </a:xfrm>
            <a:prstGeom prst="roundRect">
              <a:avLst>
                <a:gd name="adj" fmla="val 16667"/>
              </a:avLst>
            </a:prstGeom>
            <a:solidFill>
              <a:srgbClr val="00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24" name="WordArt 4">
              <a:extLst>
                <a:ext uri="{FF2B5EF4-FFF2-40B4-BE49-F238E27FC236}">
                  <a16:creationId xmlns:a16="http://schemas.microsoft.com/office/drawing/2014/main" id="{FC3578B9-2A64-0548-750A-532B11376E56}"/>
                </a:ext>
              </a:extLst>
            </p:cNvPr>
            <p:cNvSpPr>
              <a:spLocks noChangeArrowheads="1" noChangeShapeType="1" noTextEdit="1"/>
            </p:cNvSpPr>
            <p:nvPr/>
          </p:nvSpPr>
          <p:spPr bwMode="auto">
            <a:xfrm>
              <a:off x="590" y="141"/>
              <a:ext cx="3039" cy="360"/>
            </a:xfrm>
            <a:prstGeom prst="rect">
              <a:avLst/>
            </a:prstGeom>
            <a:extLst>
              <a:ext uri="{91240B29-F687-4F45-9708-019B960494DF}">
                <a14:hiddenLine xmlns:a14="http://schemas.microsoft.com/office/drawing/2010/main" w="9525">
                  <a:solidFill>
                    <a:srgbClr val="000000"/>
                  </a:solidFill>
                  <a:round/>
                  <a:headEnd type="none" w="sm" len="sm"/>
                  <a:tailEnd type="none" w="sm" len="sm"/>
                </a14:hiddenLine>
              </a:ext>
            </a:extLst>
          </p:spPr>
          <p:txBody>
            <a:bodyPr wrap="none" fromWordArt="1">
              <a:prstTxWarp prst="textPlain">
                <a:avLst>
                  <a:gd name="adj" fmla="val 50000"/>
                </a:avLst>
              </a:prstTxWarp>
            </a:bodyPr>
            <a:lstStyle/>
            <a:p>
              <a:pPr algn="ctr"/>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Model 2: A Multi-Layer Net</a:t>
              </a:r>
            </a:p>
          </p:txBody>
        </p:sp>
      </p:grpSp>
      <p:grpSp>
        <p:nvGrpSpPr>
          <p:cNvPr id="30725" name="Group 5">
            <a:extLst>
              <a:ext uri="{FF2B5EF4-FFF2-40B4-BE49-F238E27FC236}">
                <a16:creationId xmlns:a16="http://schemas.microsoft.com/office/drawing/2014/main" id="{28923EB2-6B6A-DDA4-4737-F3C1C27EB48D}"/>
              </a:ext>
            </a:extLst>
          </p:cNvPr>
          <p:cNvGrpSpPr>
            <a:grpSpLocks/>
          </p:cNvGrpSpPr>
          <p:nvPr/>
        </p:nvGrpSpPr>
        <p:grpSpPr bwMode="auto">
          <a:xfrm>
            <a:off x="729456" y="1671640"/>
            <a:ext cx="3060700" cy="3887788"/>
            <a:chOff x="113" y="754"/>
            <a:chExt cx="1928" cy="2449"/>
          </a:xfrm>
        </p:grpSpPr>
        <p:sp>
          <p:nvSpPr>
            <p:cNvPr id="30726" name="AutoShape 6">
              <a:extLst>
                <a:ext uri="{FF2B5EF4-FFF2-40B4-BE49-F238E27FC236}">
                  <a16:creationId xmlns:a16="http://schemas.microsoft.com/office/drawing/2014/main" id="{D8A72B64-90C6-7144-0A15-56116CEB0CD4}"/>
                </a:ext>
              </a:extLst>
            </p:cNvPr>
            <p:cNvSpPr>
              <a:spLocks noChangeArrowheads="1"/>
            </p:cNvSpPr>
            <p:nvPr/>
          </p:nvSpPr>
          <p:spPr bwMode="auto">
            <a:xfrm>
              <a:off x="113" y="754"/>
              <a:ext cx="1928" cy="1747"/>
            </a:xfrm>
            <a:prstGeom prst="rightArrow">
              <a:avLst>
                <a:gd name="adj1" fmla="val 87657"/>
                <a:gd name="adj2" fmla="val 19691"/>
              </a:avLst>
            </a:prstGeom>
            <a:blipFill dpi="0" rotWithShape="0">
              <a:blip r:embed="rId2"/>
              <a:srcRect/>
              <a:tile tx="0" ty="0" sx="100000" sy="100000" flip="none" algn="tl"/>
            </a:blip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27" name="Rectangle 7">
              <a:extLst>
                <a:ext uri="{FF2B5EF4-FFF2-40B4-BE49-F238E27FC236}">
                  <a16:creationId xmlns:a16="http://schemas.microsoft.com/office/drawing/2014/main" id="{607641A3-D75B-ACA9-E23E-4B8AC39B0CBC}"/>
                </a:ext>
              </a:extLst>
            </p:cNvPr>
            <p:cNvSpPr>
              <a:spLocks noChangeArrowheads="1"/>
            </p:cNvSpPr>
            <p:nvPr/>
          </p:nvSpPr>
          <p:spPr bwMode="auto">
            <a:xfrm>
              <a:off x="272" y="2494"/>
              <a:ext cx="1429" cy="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latin typeface="Bookman Old Style" panose="02050604050505020204" pitchFamily="18" charset="0"/>
                </a:rPr>
                <a:t>Biological </a:t>
              </a:r>
            </a:p>
            <a:p>
              <a:pPr algn="ctr"/>
              <a:r>
                <a:rPr lang="en-US" altLang="en-US" sz="2800" b="1">
                  <a:latin typeface="Bookman Old Style" panose="02050604050505020204" pitchFamily="18" charset="0"/>
                </a:rPr>
                <a:t>Neurons </a:t>
              </a:r>
            </a:p>
            <a:p>
              <a:pPr algn="ctr"/>
              <a:r>
                <a:rPr lang="en-US" altLang="en-US" sz="2800" b="1">
                  <a:latin typeface="Bookman Old Style" panose="02050604050505020204" pitchFamily="18" charset="0"/>
                </a:rPr>
                <a:t>In Action</a:t>
              </a:r>
            </a:p>
          </p:txBody>
        </p:sp>
        <p:grpSp>
          <p:nvGrpSpPr>
            <p:cNvPr id="30728" name="Group 8">
              <a:extLst>
                <a:ext uri="{FF2B5EF4-FFF2-40B4-BE49-F238E27FC236}">
                  <a16:creationId xmlns:a16="http://schemas.microsoft.com/office/drawing/2014/main" id="{52801195-2ADE-5D92-8391-56110333CF1D}"/>
                </a:ext>
              </a:extLst>
            </p:cNvPr>
            <p:cNvGrpSpPr>
              <a:grpSpLocks/>
            </p:cNvGrpSpPr>
            <p:nvPr/>
          </p:nvGrpSpPr>
          <p:grpSpPr bwMode="auto">
            <a:xfrm>
              <a:off x="245" y="958"/>
              <a:ext cx="1433" cy="1338"/>
              <a:chOff x="245" y="958"/>
              <a:chExt cx="1433" cy="1338"/>
            </a:xfrm>
          </p:grpSpPr>
          <p:pic>
            <p:nvPicPr>
              <p:cNvPr id="30729" name="Picture 9">
                <a:extLst>
                  <a:ext uri="{FF2B5EF4-FFF2-40B4-BE49-F238E27FC236}">
                    <a16:creationId xmlns:a16="http://schemas.microsoft.com/office/drawing/2014/main" id="{8B1757B2-07FE-D9D7-76B6-1C072F6A0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4" y="958"/>
                <a:ext cx="744" cy="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0" name="Picture 10">
                <a:extLst>
                  <a:ext uri="{FF2B5EF4-FFF2-40B4-BE49-F238E27FC236}">
                    <a16:creationId xmlns:a16="http://schemas.microsoft.com/office/drawing/2014/main" id="{B124858A-E404-42D0-F429-EC62FE834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245" y="958"/>
                <a:ext cx="730" cy="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grpSp>
        <p:nvGrpSpPr>
          <p:cNvPr id="30731" name="Group 11">
            <a:extLst>
              <a:ext uri="{FF2B5EF4-FFF2-40B4-BE49-F238E27FC236}">
                <a16:creationId xmlns:a16="http://schemas.microsoft.com/office/drawing/2014/main" id="{39725340-2B9F-86DB-055C-8C7420CCEE4C}"/>
              </a:ext>
            </a:extLst>
          </p:cNvPr>
          <p:cNvGrpSpPr>
            <a:grpSpLocks/>
          </p:cNvGrpSpPr>
          <p:nvPr/>
        </p:nvGrpSpPr>
        <p:grpSpPr bwMode="auto">
          <a:xfrm>
            <a:off x="6961188" y="1458912"/>
            <a:ext cx="1403350" cy="5005388"/>
            <a:chOff x="3425" y="1026"/>
            <a:chExt cx="884" cy="3153"/>
          </a:xfrm>
        </p:grpSpPr>
        <p:sp>
          <p:nvSpPr>
            <p:cNvPr id="30732" name="Rectangle 12">
              <a:extLst>
                <a:ext uri="{FF2B5EF4-FFF2-40B4-BE49-F238E27FC236}">
                  <a16:creationId xmlns:a16="http://schemas.microsoft.com/office/drawing/2014/main" id="{1FE3E85E-E3E2-EBA8-254F-4096B2567DF8}"/>
                </a:ext>
              </a:extLst>
            </p:cNvPr>
            <p:cNvSpPr>
              <a:spLocks noChangeArrowheads="1"/>
            </p:cNvSpPr>
            <p:nvPr/>
          </p:nvSpPr>
          <p:spPr bwMode="auto">
            <a:xfrm>
              <a:off x="3652" y="2364"/>
              <a:ext cx="272" cy="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Monotype Sorts" pitchFamily="2" charset="2"/>
                </a:rPr>
                <a:t>l</a:t>
              </a:r>
            </a:p>
            <a:p>
              <a:pPr algn="ctr"/>
              <a:r>
                <a:rPr lang="en-US" altLang="en-US" sz="1200">
                  <a:latin typeface="Monotype Sorts" pitchFamily="2" charset="2"/>
                </a:rPr>
                <a:t>l</a:t>
              </a:r>
            </a:p>
            <a:p>
              <a:pPr algn="ctr"/>
              <a:r>
                <a:rPr lang="en-US" altLang="en-US" sz="1200">
                  <a:latin typeface="Monotype Sorts" pitchFamily="2" charset="2"/>
                </a:rPr>
                <a:t>l</a:t>
              </a:r>
            </a:p>
          </p:txBody>
        </p:sp>
        <p:sp>
          <p:nvSpPr>
            <p:cNvPr id="30733" name="Rectangle 13">
              <a:extLst>
                <a:ext uri="{FF2B5EF4-FFF2-40B4-BE49-F238E27FC236}">
                  <a16:creationId xmlns:a16="http://schemas.microsoft.com/office/drawing/2014/main" id="{EEB441D3-BACE-69E5-962A-E2C17FE87BE9}"/>
                </a:ext>
              </a:extLst>
            </p:cNvPr>
            <p:cNvSpPr>
              <a:spLocks noChangeArrowheads="1"/>
            </p:cNvSpPr>
            <p:nvPr/>
          </p:nvSpPr>
          <p:spPr bwMode="auto">
            <a:xfrm>
              <a:off x="3425" y="3567"/>
              <a:ext cx="884" cy="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latin typeface="Bookman Old Style" panose="02050604050505020204" pitchFamily="18" charset="0"/>
                </a:rPr>
                <a:t>Hidden</a:t>
              </a:r>
            </a:p>
            <a:p>
              <a:pPr algn="ctr"/>
              <a:r>
                <a:rPr lang="en-US" altLang="en-US" sz="2800" b="1">
                  <a:latin typeface="Bookman Old Style" panose="02050604050505020204" pitchFamily="18" charset="0"/>
                </a:rPr>
                <a:t>Units</a:t>
              </a:r>
            </a:p>
          </p:txBody>
        </p:sp>
        <p:sp>
          <p:nvSpPr>
            <p:cNvPr id="30734" name="Rectangle 14">
              <a:extLst>
                <a:ext uri="{FF2B5EF4-FFF2-40B4-BE49-F238E27FC236}">
                  <a16:creationId xmlns:a16="http://schemas.microsoft.com/office/drawing/2014/main" id="{A049C153-9440-B4D4-1DCA-316B9DC83CDC}"/>
                </a:ext>
              </a:extLst>
            </p:cNvPr>
            <p:cNvSpPr>
              <a:spLocks noChangeArrowheads="1"/>
            </p:cNvSpPr>
            <p:nvPr/>
          </p:nvSpPr>
          <p:spPr bwMode="auto">
            <a:xfrm>
              <a:off x="3652" y="1502"/>
              <a:ext cx="272" cy="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Monotype Sorts" pitchFamily="2" charset="2"/>
                </a:rPr>
                <a:t>l</a:t>
              </a:r>
            </a:p>
            <a:p>
              <a:pPr algn="ctr"/>
              <a:r>
                <a:rPr lang="en-US" altLang="en-US" sz="1200">
                  <a:latin typeface="Monotype Sorts" pitchFamily="2" charset="2"/>
                </a:rPr>
                <a:t>l</a:t>
              </a:r>
            </a:p>
            <a:p>
              <a:pPr algn="ctr"/>
              <a:r>
                <a:rPr lang="en-US" altLang="en-US" sz="1200">
                  <a:latin typeface="Monotype Sorts" pitchFamily="2" charset="2"/>
                </a:rPr>
                <a:t>l</a:t>
              </a:r>
            </a:p>
          </p:txBody>
        </p:sp>
        <p:sp>
          <p:nvSpPr>
            <p:cNvPr id="30735" name="Oval 15">
              <a:extLst>
                <a:ext uri="{FF2B5EF4-FFF2-40B4-BE49-F238E27FC236}">
                  <a16:creationId xmlns:a16="http://schemas.microsoft.com/office/drawing/2014/main" id="{82EA574B-B784-808F-BD26-D37872E9F5B0}"/>
                </a:ext>
              </a:extLst>
            </p:cNvPr>
            <p:cNvSpPr>
              <a:spLocks noChangeArrowheads="1"/>
            </p:cNvSpPr>
            <p:nvPr/>
          </p:nvSpPr>
          <p:spPr bwMode="auto">
            <a:xfrm>
              <a:off x="3582" y="1026"/>
              <a:ext cx="437" cy="454"/>
            </a:xfrm>
            <a:prstGeom prst="ellipse">
              <a:avLst/>
            </a:prstGeom>
            <a:solidFill>
              <a:schemeClr val="accent1"/>
            </a:solidFill>
            <a:ln w="38100">
              <a:solidFill>
                <a:srgbClr val="00CC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effectLst>
                    <a:outerShdw blurRad="38100" dist="38100" dir="2700000" algn="tl">
                      <a:srgbClr val="000000"/>
                    </a:outerShdw>
                  </a:effectLst>
                  <a:latin typeface="Arial" panose="020B0604020202020204" pitchFamily="34" charset="0"/>
                </a:rPr>
                <a:t>Z</a:t>
              </a:r>
              <a:r>
                <a:rPr lang="en-US" altLang="en-US" sz="2800" b="1" baseline="-25000">
                  <a:effectLst>
                    <a:outerShdw blurRad="38100" dist="38100" dir="2700000" algn="tl">
                      <a:srgbClr val="000000"/>
                    </a:outerShdw>
                  </a:effectLst>
                  <a:latin typeface="Arial" panose="020B0604020202020204" pitchFamily="34" charset="0"/>
                </a:rPr>
                <a:t>1</a:t>
              </a:r>
              <a:endParaRPr lang="en-US" altLang="en-US" sz="2800" b="1">
                <a:effectLst>
                  <a:outerShdw blurRad="38100" dist="38100" dir="2700000" algn="tl">
                    <a:srgbClr val="000000"/>
                  </a:outerShdw>
                </a:effectLst>
                <a:latin typeface="Arial" panose="020B0604020202020204" pitchFamily="34" charset="0"/>
              </a:endParaRPr>
            </a:p>
          </p:txBody>
        </p:sp>
        <p:sp>
          <p:nvSpPr>
            <p:cNvPr id="30736" name="Oval 16">
              <a:extLst>
                <a:ext uri="{FF2B5EF4-FFF2-40B4-BE49-F238E27FC236}">
                  <a16:creationId xmlns:a16="http://schemas.microsoft.com/office/drawing/2014/main" id="{86B5C367-2249-A2C0-E6F1-1064045174D5}"/>
                </a:ext>
              </a:extLst>
            </p:cNvPr>
            <p:cNvSpPr>
              <a:spLocks noChangeArrowheads="1"/>
            </p:cNvSpPr>
            <p:nvPr/>
          </p:nvSpPr>
          <p:spPr bwMode="auto">
            <a:xfrm>
              <a:off x="3561" y="1934"/>
              <a:ext cx="437" cy="454"/>
            </a:xfrm>
            <a:prstGeom prst="ellipse">
              <a:avLst/>
            </a:prstGeom>
            <a:solidFill>
              <a:schemeClr val="accent1"/>
            </a:solidFill>
            <a:ln w="38100">
              <a:solidFill>
                <a:srgbClr val="00CC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effectLst>
                    <a:outerShdw blurRad="38100" dist="38100" dir="2700000" algn="tl">
                      <a:srgbClr val="000000"/>
                    </a:outerShdw>
                  </a:effectLst>
                  <a:latin typeface="Arial" panose="020B0604020202020204" pitchFamily="34" charset="0"/>
                </a:rPr>
                <a:t>Z</a:t>
              </a:r>
              <a:r>
                <a:rPr lang="en-US" altLang="en-US" sz="2800" b="1" baseline="-25000">
                  <a:effectLst>
                    <a:outerShdw blurRad="38100" dist="38100" dir="2700000" algn="tl">
                      <a:srgbClr val="000000"/>
                    </a:outerShdw>
                  </a:effectLst>
                  <a:latin typeface="Curlz MT" pitchFamily="82" charset="77"/>
                </a:rPr>
                <a:t>j</a:t>
              </a:r>
              <a:endParaRPr lang="en-US" altLang="en-US" sz="2800" b="1">
                <a:effectLst>
                  <a:outerShdw blurRad="38100" dist="38100" dir="2700000" algn="tl">
                    <a:srgbClr val="000000"/>
                  </a:outerShdw>
                </a:effectLst>
                <a:latin typeface="Curlz MT" pitchFamily="82" charset="77"/>
              </a:endParaRPr>
            </a:p>
          </p:txBody>
        </p:sp>
        <p:sp>
          <p:nvSpPr>
            <p:cNvPr id="30737" name="Oval 17">
              <a:extLst>
                <a:ext uri="{FF2B5EF4-FFF2-40B4-BE49-F238E27FC236}">
                  <a16:creationId xmlns:a16="http://schemas.microsoft.com/office/drawing/2014/main" id="{D0D66630-5F5E-E405-EE6C-CFE30DE760FA}"/>
                </a:ext>
              </a:extLst>
            </p:cNvPr>
            <p:cNvSpPr>
              <a:spLocks noChangeArrowheads="1"/>
            </p:cNvSpPr>
            <p:nvPr/>
          </p:nvSpPr>
          <p:spPr bwMode="auto">
            <a:xfrm>
              <a:off x="3561" y="2795"/>
              <a:ext cx="437" cy="454"/>
            </a:xfrm>
            <a:prstGeom prst="ellipse">
              <a:avLst/>
            </a:prstGeom>
            <a:solidFill>
              <a:schemeClr val="accent1"/>
            </a:solidFill>
            <a:ln w="38100">
              <a:solidFill>
                <a:srgbClr val="00CC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effectLst>
                    <a:outerShdw blurRad="38100" dist="38100" dir="2700000" algn="tl">
                      <a:srgbClr val="000000"/>
                    </a:outerShdw>
                  </a:effectLst>
                  <a:latin typeface="Arial" panose="020B0604020202020204" pitchFamily="34" charset="0"/>
                </a:rPr>
                <a:t>Z</a:t>
              </a:r>
              <a:r>
                <a:rPr lang="en-US" altLang="en-US" sz="2800" b="1" baseline="-25000">
                  <a:effectLst>
                    <a:outerShdw blurRad="38100" dist="38100" dir="2700000" algn="tl">
                      <a:srgbClr val="000000"/>
                    </a:outerShdw>
                  </a:effectLst>
                  <a:latin typeface="Arial" panose="020B0604020202020204" pitchFamily="34" charset="0"/>
                </a:rPr>
                <a:t>p</a:t>
              </a:r>
              <a:endParaRPr lang="en-US" altLang="en-US" sz="2800" b="1">
                <a:effectLst>
                  <a:outerShdw blurRad="38100" dist="38100" dir="2700000" algn="tl">
                    <a:srgbClr val="000000"/>
                  </a:outerShdw>
                </a:effectLst>
                <a:latin typeface="Arial" panose="020B0604020202020204" pitchFamily="34" charset="0"/>
              </a:endParaRPr>
            </a:p>
          </p:txBody>
        </p:sp>
      </p:grpSp>
      <p:grpSp>
        <p:nvGrpSpPr>
          <p:cNvPr id="30738" name="Group 18">
            <a:extLst>
              <a:ext uri="{FF2B5EF4-FFF2-40B4-BE49-F238E27FC236}">
                <a16:creationId xmlns:a16="http://schemas.microsoft.com/office/drawing/2014/main" id="{5826CA4D-562F-E56A-7563-98B473AE8835}"/>
              </a:ext>
            </a:extLst>
          </p:cNvPr>
          <p:cNvGrpSpPr>
            <a:grpSpLocks/>
          </p:cNvGrpSpPr>
          <p:nvPr/>
        </p:nvGrpSpPr>
        <p:grpSpPr bwMode="auto">
          <a:xfrm>
            <a:off x="9085263" y="1063626"/>
            <a:ext cx="1403350" cy="5400675"/>
            <a:chOff x="4763" y="777"/>
            <a:chExt cx="884" cy="3402"/>
          </a:xfrm>
        </p:grpSpPr>
        <p:sp>
          <p:nvSpPr>
            <p:cNvPr id="30739" name="Rectangle 19">
              <a:extLst>
                <a:ext uri="{FF2B5EF4-FFF2-40B4-BE49-F238E27FC236}">
                  <a16:creationId xmlns:a16="http://schemas.microsoft.com/office/drawing/2014/main" id="{541A1D48-3838-5A68-A69C-1F37E0F42989}"/>
                </a:ext>
              </a:extLst>
            </p:cNvPr>
            <p:cNvSpPr>
              <a:spLocks noChangeArrowheads="1"/>
            </p:cNvSpPr>
            <p:nvPr/>
          </p:nvSpPr>
          <p:spPr bwMode="auto">
            <a:xfrm>
              <a:off x="4763" y="3567"/>
              <a:ext cx="884" cy="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latin typeface="Bookman Old Style" panose="02050604050505020204" pitchFamily="18" charset="0"/>
                </a:rPr>
                <a:t>Output</a:t>
              </a:r>
            </a:p>
            <a:p>
              <a:pPr algn="ctr"/>
              <a:r>
                <a:rPr lang="en-US" altLang="en-US" sz="2800" b="1">
                  <a:latin typeface="Bookman Old Style" panose="02050604050505020204" pitchFamily="18" charset="0"/>
                </a:rPr>
                <a:t>Units</a:t>
              </a:r>
            </a:p>
          </p:txBody>
        </p:sp>
        <p:grpSp>
          <p:nvGrpSpPr>
            <p:cNvPr id="30740" name="Group 20">
              <a:extLst>
                <a:ext uri="{FF2B5EF4-FFF2-40B4-BE49-F238E27FC236}">
                  <a16:creationId xmlns:a16="http://schemas.microsoft.com/office/drawing/2014/main" id="{6CE5B50B-B9BE-16C8-F7F2-087402E7D596}"/>
                </a:ext>
              </a:extLst>
            </p:cNvPr>
            <p:cNvGrpSpPr>
              <a:grpSpLocks/>
            </p:cNvGrpSpPr>
            <p:nvPr/>
          </p:nvGrpSpPr>
          <p:grpSpPr bwMode="auto">
            <a:xfrm>
              <a:off x="4899" y="777"/>
              <a:ext cx="458" cy="2767"/>
              <a:chOff x="4899" y="777"/>
              <a:chExt cx="458" cy="2767"/>
            </a:xfrm>
          </p:grpSpPr>
          <p:sp>
            <p:nvSpPr>
              <p:cNvPr id="30741" name="Oval 21">
                <a:extLst>
                  <a:ext uri="{FF2B5EF4-FFF2-40B4-BE49-F238E27FC236}">
                    <a16:creationId xmlns:a16="http://schemas.microsoft.com/office/drawing/2014/main" id="{FC9B908C-4DE1-330D-B9AE-3665EBF0BEA1}"/>
                  </a:ext>
                </a:extLst>
              </p:cNvPr>
              <p:cNvSpPr>
                <a:spLocks noChangeArrowheads="1"/>
              </p:cNvSpPr>
              <p:nvPr/>
            </p:nvSpPr>
            <p:spPr bwMode="auto">
              <a:xfrm>
                <a:off x="4920" y="777"/>
                <a:ext cx="437" cy="454"/>
              </a:xfrm>
              <a:prstGeom prst="ellipse">
                <a:avLst/>
              </a:prstGeom>
              <a:solidFill>
                <a:schemeClr val="accent1"/>
              </a:solidFill>
              <a:ln w="38100">
                <a:solidFill>
                  <a:srgbClr val="00CC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effectLst>
                      <a:outerShdw blurRad="38100" dist="38100" dir="2700000" algn="tl">
                        <a:srgbClr val="000000"/>
                      </a:outerShdw>
                    </a:effectLst>
                    <a:latin typeface="Arial" panose="020B0604020202020204" pitchFamily="34" charset="0"/>
                  </a:rPr>
                  <a:t>Y</a:t>
                </a:r>
                <a:r>
                  <a:rPr lang="en-US" altLang="en-US" sz="2800" b="1" baseline="-25000">
                    <a:effectLst>
                      <a:outerShdw blurRad="38100" dist="38100" dir="2700000" algn="tl">
                        <a:srgbClr val="000000"/>
                      </a:outerShdw>
                    </a:effectLst>
                    <a:latin typeface="Arial" panose="020B0604020202020204" pitchFamily="34" charset="0"/>
                  </a:rPr>
                  <a:t>1</a:t>
                </a:r>
                <a:endParaRPr lang="en-US" altLang="en-US" sz="2800" b="1">
                  <a:effectLst>
                    <a:outerShdw blurRad="38100" dist="38100" dir="2700000" algn="tl">
                      <a:srgbClr val="000000"/>
                    </a:outerShdw>
                  </a:effectLst>
                  <a:latin typeface="Arial" panose="020B0604020202020204" pitchFamily="34" charset="0"/>
                </a:endParaRPr>
              </a:p>
            </p:txBody>
          </p:sp>
          <p:sp>
            <p:nvSpPr>
              <p:cNvPr id="30742" name="Rectangle 22">
                <a:extLst>
                  <a:ext uri="{FF2B5EF4-FFF2-40B4-BE49-F238E27FC236}">
                    <a16:creationId xmlns:a16="http://schemas.microsoft.com/office/drawing/2014/main" id="{ADDF3FFC-B6E3-A579-E391-72300AA13D0E}"/>
                  </a:ext>
                </a:extLst>
              </p:cNvPr>
              <p:cNvSpPr>
                <a:spLocks noChangeArrowheads="1"/>
              </p:cNvSpPr>
              <p:nvPr/>
            </p:nvSpPr>
            <p:spPr bwMode="auto">
              <a:xfrm>
                <a:off x="4990" y="2569"/>
                <a:ext cx="272" cy="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Monotype Sorts" pitchFamily="2" charset="2"/>
                  </a:rPr>
                  <a:t>l</a:t>
                </a:r>
              </a:p>
              <a:p>
                <a:pPr algn="ctr"/>
                <a:r>
                  <a:rPr lang="en-US" altLang="en-US" sz="1200">
                    <a:latin typeface="Monotype Sorts" pitchFamily="2" charset="2"/>
                  </a:rPr>
                  <a:t>l</a:t>
                </a:r>
              </a:p>
              <a:p>
                <a:pPr algn="ctr"/>
                <a:r>
                  <a:rPr lang="en-US" altLang="en-US" sz="1200">
                    <a:latin typeface="Monotype Sorts" pitchFamily="2" charset="2"/>
                  </a:rPr>
                  <a:t>l</a:t>
                </a:r>
              </a:p>
            </p:txBody>
          </p:sp>
          <p:sp>
            <p:nvSpPr>
              <p:cNvPr id="30743" name="Oval 23">
                <a:extLst>
                  <a:ext uri="{FF2B5EF4-FFF2-40B4-BE49-F238E27FC236}">
                    <a16:creationId xmlns:a16="http://schemas.microsoft.com/office/drawing/2014/main" id="{D089FE30-3DFA-69F8-543C-C7EED95C686E}"/>
                  </a:ext>
                </a:extLst>
              </p:cNvPr>
              <p:cNvSpPr>
                <a:spLocks noChangeArrowheads="1"/>
              </p:cNvSpPr>
              <p:nvPr/>
            </p:nvSpPr>
            <p:spPr bwMode="auto">
              <a:xfrm>
                <a:off x="4899" y="1934"/>
                <a:ext cx="437" cy="454"/>
              </a:xfrm>
              <a:prstGeom prst="ellipse">
                <a:avLst/>
              </a:prstGeom>
              <a:solidFill>
                <a:schemeClr val="accent1"/>
              </a:solidFill>
              <a:ln w="38100">
                <a:solidFill>
                  <a:srgbClr val="00CC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effectLst>
                      <a:outerShdw blurRad="38100" dist="38100" dir="2700000" algn="tl">
                        <a:srgbClr val="000000"/>
                      </a:outerShdw>
                    </a:effectLst>
                    <a:latin typeface="Arial" panose="020B0604020202020204" pitchFamily="34" charset="0"/>
                  </a:rPr>
                  <a:t>Y</a:t>
                </a:r>
                <a:r>
                  <a:rPr lang="en-US" altLang="en-US" sz="2800" b="1" baseline="-25000">
                    <a:effectLst>
                      <a:outerShdw blurRad="38100" dist="38100" dir="2700000" algn="tl">
                        <a:srgbClr val="000000"/>
                      </a:outerShdw>
                    </a:effectLst>
                    <a:latin typeface="Arial" panose="020B0604020202020204" pitchFamily="34" charset="0"/>
                  </a:rPr>
                  <a:t>k</a:t>
                </a:r>
                <a:endParaRPr lang="en-US" altLang="en-US" sz="2800" b="1">
                  <a:effectLst>
                    <a:outerShdw blurRad="38100" dist="38100" dir="2700000" algn="tl">
                      <a:srgbClr val="000000"/>
                    </a:outerShdw>
                  </a:effectLst>
                  <a:latin typeface="Arial" panose="020B0604020202020204" pitchFamily="34" charset="0"/>
                </a:endParaRPr>
              </a:p>
            </p:txBody>
          </p:sp>
          <p:sp>
            <p:nvSpPr>
              <p:cNvPr id="30744" name="Rectangle 24">
                <a:extLst>
                  <a:ext uri="{FF2B5EF4-FFF2-40B4-BE49-F238E27FC236}">
                    <a16:creationId xmlns:a16="http://schemas.microsoft.com/office/drawing/2014/main" id="{CA6EE38D-7BC0-7669-B2EF-44EF23AB8E2B}"/>
                  </a:ext>
                </a:extLst>
              </p:cNvPr>
              <p:cNvSpPr>
                <a:spLocks noChangeArrowheads="1"/>
              </p:cNvSpPr>
              <p:nvPr/>
            </p:nvSpPr>
            <p:spPr bwMode="auto">
              <a:xfrm>
                <a:off x="4990" y="1412"/>
                <a:ext cx="272" cy="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Monotype Sorts" pitchFamily="2" charset="2"/>
                  </a:rPr>
                  <a:t>l</a:t>
                </a:r>
              </a:p>
              <a:p>
                <a:pPr algn="ctr"/>
                <a:r>
                  <a:rPr lang="en-US" altLang="en-US" sz="1200">
                    <a:latin typeface="Monotype Sorts" pitchFamily="2" charset="2"/>
                  </a:rPr>
                  <a:t>l</a:t>
                </a:r>
              </a:p>
              <a:p>
                <a:pPr algn="ctr"/>
                <a:r>
                  <a:rPr lang="en-US" altLang="en-US" sz="1200">
                    <a:latin typeface="Monotype Sorts" pitchFamily="2" charset="2"/>
                  </a:rPr>
                  <a:t>l</a:t>
                </a:r>
              </a:p>
            </p:txBody>
          </p:sp>
          <p:sp>
            <p:nvSpPr>
              <p:cNvPr id="30745" name="Oval 25">
                <a:extLst>
                  <a:ext uri="{FF2B5EF4-FFF2-40B4-BE49-F238E27FC236}">
                    <a16:creationId xmlns:a16="http://schemas.microsoft.com/office/drawing/2014/main" id="{3A0C0613-5B6F-B168-9921-D2CD533379CB}"/>
                  </a:ext>
                </a:extLst>
              </p:cNvPr>
              <p:cNvSpPr>
                <a:spLocks noChangeArrowheads="1"/>
              </p:cNvSpPr>
              <p:nvPr/>
            </p:nvSpPr>
            <p:spPr bwMode="auto">
              <a:xfrm>
                <a:off x="4899" y="3090"/>
                <a:ext cx="437" cy="454"/>
              </a:xfrm>
              <a:prstGeom prst="ellipse">
                <a:avLst/>
              </a:prstGeom>
              <a:solidFill>
                <a:schemeClr val="accent1"/>
              </a:solidFill>
              <a:ln w="38100">
                <a:solidFill>
                  <a:srgbClr val="00CC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effectLst>
                      <a:outerShdw blurRad="38100" dist="38100" dir="2700000" algn="tl">
                        <a:srgbClr val="000000"/>
                      </a:outerShdw>
                    </a:effectLst>
                    <a:latin typeface="Arial" panose="020B0604020202020204" pitchFamily="34" charset="0"/>
                  </a:rPr>
                  <a:t>Y</a:t>
                </a:r>
                <a:r>
                  <a:rPr lang="en-US" altLang="en-US" sz="2800" b="1" baseline="-25000">
                    <a:effectLst>
                      <a:outerShdw blurRad="38100" dist="38100" dir="2700000" algn="tl">
                        <a:srgbClr val="000000"/>
                      </a:outerShdw>
                    </a:effectLst>
                    <a:latin typeface="Arial" panose="020B0604020202020204" pitchFamily="34" charset="0"/>
                  </a:rPr>
                  <a:t>m</a:t>
                </a:r>
                <a:endParaRPr lang="en-US" altLang="en-US" sz="2800" b="1">
                  <a:effectLst>
                    <a:outerShdw blurRad="38100" dist="38100" dir="2700000" algn="tl">
                      <a:srgbClr val="000000"/>
                    </a:outerShdw>
                  </a:effectLst>
                  <a:latin typeface="Arial" panose="020B0604020202020204" pitchFamily="34" charset="0"/>
                </a:endParaRPr>
              </a:p>
            </p:txBody>
          </p:sp>
        </p:grpSp>
      </p:grpSp>
      <p:grpSp>
        <p:nvGrpSpPr>
          <p:cNvPr id="30746" name="Group 26">
            <a:extLst>
              <a:ext uri="{FF2B5EF4-FFF2-40B4-BE49-F238E27FC236}">
                <a16:creationId xmlns:a16="http://schemas.microsoft.com/office/drawing/2014/main" id="{2AAFC8B7-7DD5-25D5-0205-1803F92EAAB7}"/>
              </a:ext>
            </a:extLst>
          </p:cNvPr>
          <p:cNvGrpSpPr>
            <a:grpSpLocks/>
          </p:cNvGrpSpPr>
          <p:nvPr/>
        </p:nvGrpSpPr>
        <p:grpSpPr bwMode="auto">
          <a:xfrm>
            <a:off x="4800600" y="1062038"/>
            <a:ext cx="1403350" cy="5400675"/>
            <a:chOff x="2064" y="776"/>
            <a:chExt cx="884" cy="3402"/>
          </a:xfrm>
        </p:grpSpPr>
        <p:sp>
          <p:nvSpPr>
            <p:cNvPr id="30747" name="Rectangle 27">
              <a:extLst>
                <a:ext uri="{FF2B5EF4-FFF2-40B4-BE49-F238E27FC236}">
                  <a16:creationId xmlns:a16="http://schemas.microsoft.com/office/drawing/2014/main" id="{86B4FE75-0779-B19B-420F-8D147FF05B7F}"/>
                </a:ext>
              </a:extLst>
            </p:cNvPr>
            <p:cNvSpPr>
              <a:spLocks noChangeArrowheads="1"/>
            </p:cNvSpPr>
            <p:nvPr/>
          </p:nvSpPr>
          <p:spPr bwMode="auto">
            <a:xfrm>
              <a:off x="2064" y="3566"/>
              <a:ext cx="884" cy="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latin typeface="Bookman Old Style" panose="02050604050505020204" pitchFamily="18" charset="0"/>
                </a:rPr>
                <a:t>Input</a:t>
              </a:r>
            </a:p>
            <a:p>
              <a:pPr algn="ctr"/>
              <a:r>
                <a:rPr lang="en-US" altLang="en-US" sz="2800" b="1">
                  <a:latin typeface="Bookman Old Style" panose="02050604050505020204" pitchFamily="18" charset="0"/>
                </a:rPr>
                <a:t>Units</a:t>
              </a:r>
            </a:p>
          </p:txBody>
        </p:sp>
        <p:grpSp>
          <p:nvGrpSpPr>
            <p:cNvPr id="30748" name="Group 28">
              <a:extLst>
                <a:ext uri="{FF2B5EF4-FFF2-40B4-BE49-F238E27FC236}">
                  <a16:creationId xmlns:a16="http://schemas.microsoft.com/office/drawing/2014/main" id="{297248B1-8727-6D85-37D0-136ED8A26597}"/>
                </a:ext>
              </a:extLst>
            </p:cNvPr>
            <p:cNvGrpSpPr>
              <a:grpSpLocks/>
            </p:cNvGrpSpPr>
            <p:nvPr/>
          </p:nvGrpSpPr>
          <p:grpSpPr bwMode="auto">
            <a:xfrm>
              <a:off x="2200" y="776"/>
              <a:ext cx="458" cy="2767"/>
              <a:chOff x="2200" y="776"/>
              <a:chExt cx="458" cy="2767"/>
            </a:xfrm>
          </p:grpSpPr>
          <p:sp>
            <p:nvSpPr>
              <p:cNvPr id="30749" name="Rectangle 29">
                <a:extLst>
                  <a:ext uri="{FF2B5EF4-FFF2-40B4-BE49-F238E27FC236}">
                    <a16:creationId xmlns:a16="http://schemas.microsoft.com/office/drawing/2014/main" id="{4B077091-53FC-1A48-F8FC-D7EAD5B94256}"/>
                  </a:ext>
                </a:extLst>
              </p:cNvPr>
              <p:cNvSpPr>
                <a:spLocks noChangeArrowheads="1"/>
              </p:cNvSpPr>
              <p:nvPr/>
            </p:nvSpPr>
            <p:spPr bwMode="auto">
              <a:xfrm>
                <a:off x="2291" y="2568"/>
                <a:ext cx="272" cy="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Monotype Sorts" pitchFamily="2" charset="2"/>
                  </a:rPr>
                  <a:t>l</a:t>
                </a:r>
              </a:p>
              <a:p>
                <a:pPr algn="ctr"/>
                <a:r>
                  <a:rPr lang="en-US" altLang="en-US" sz="1200">
                    <a:latin typeface="Monotype Sorts" pitchFamily="2" charset="2"/>
                  </a:rPr>
                  <a:t>l</a:t>
                </a:r>
              </a:p>
              <a:p>
                <a:pPr algn="ctr"/>
                <a:r>
                  <a:rPr lang="en-US" altLang="en-US" sz="1200">
                    <a:latin typeface="Monotype Sorts" pitchFamily="2" charset="2"/>
                  </a:rPr>
                  <a:t>l</a:t>
                </a:r>
              </a:p>
            </p:txBody>
          </p:sp>
          <p:sp>
            <p:nvSpPr>
              <p:cNvPr id="30750" name="Rectangle 30">
                <a:extLst>
                  <a:ext uri="{FF2B5EF4-FFF2-40B4-BE49-F238E27FC236}">
                    <a16:creationId xmlns:a16="http://schemas.microsoft.com/office/drawing/2014/main" id="{36F063BA-E72C-7350-AF35-28FB4B8DA973}"/>
                  </a:ext>
                </a:extLst>
              </p:cNvPr>
              <p:cNvSpPr>
                <a:spLocks noChangeArrowheads="1"/>
              </p:cNvSpPr>
              <p:nvPr/>
            </p:nvSpPr>
            <p:spPr bwMode="auto">
              <a:xfrm>
                <a:off x="2291" y="1411"/>
                <a:ext cx="272" cy="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Monotype Sorts" pitchFamily="2" charset="2"/>
                  </a:rPr>
                  <a:t>l</a:t>
                </a:r>
              </a:p>
              <a:p>
                <a:pPr algn="ctr"/>
                <a:r>
                  <a:rPr lang="en-US" altLang="en-US" sz="1200">
                    <a:latin typeface="Monotype Sorts" pitchFamily="2" charset="2"/>
                  </a:rPr>
                  <a:t>l</a:t>
                </a:r>
              </a:p>
              <a:p>
                <a:pPr algn="ctr"/>
                <a:r>
                  <a:rPr lang="en-US" altLang="en-US" sz="1200">
                    <a:latin typeface="Monotype Sorts" pitchFamily="2" charset="2"/>
                  </a:rPr>
                  <a:t>l</a:t>
                </a:r>
              </a:p>
            </p:txBody>
          </p:sp>
          <p:sp>
            <p:nvSpPr>
              <p:cNvPr id="30751" name="Oval 31">
                <a:extLst>
                  <a:ext uri="{FF2B5EF4-FFF2-40B4-BE49-F238E27FC236}">
                    <a16:creationId xmlns:a16="http://schemas.microsoft.com/office/drawing/2014/main" id="{74C1F2D1-297E-BC61-83CB-C54DF2DE5094}"/>
                  </a:ext>
                </a:extLst>
              </p:cNvPr>
              <p:cNvSpPr>
                <a:spLocks noChangeArrowheads="1"/>
              </p:cNvSpPr>
              <p:nvPr/>
            </p:nvSpPr>
            <p:spPr bwMode="auto">
              <a:xfrm>
                <a:off x="2200" y="1933"/>
                <a:ext cx="437" cy="454"/>
              </a:xfrm>
              <a:prstGeom prst="ellipse">
                <a:avLst/>
              </a:prstGeom>
              <a:solidFill>
                <a:schemeClr val="accent1"/>
              </a:solidFill>
              <a:ln w="38100">
                <a:solidFill>
                  <a:srgbClr val="00CC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effectLst>
                      <a:outerShdw blurRad="38100" dist="38100" dir="2700000" algn="tl">
                        <a:srgbClr val="000000"/>
                      </a:outerShdw>
                    </a:effectLst>
                    <a:latin typeface="Arial" panose="020B0604020202020204" pitchFamily="34" charset="0"/>
                  </a:rPr>
                  <a:t>X</a:t>
                </a:r>
                <a:r>
                  <a:rPr lang="en-US" altLang="en-US" sz="2800" b="1" baseline="-25000">
                    <a:effectLst>
                      <a:outerShdw blurRad="38100" dist="38100" dir="2700000" algn="tl">
                        <a:srgbClr val="000000"/>
                      </a:outerShdw>
                    </a:effectLst>
                    <a:latin typeface="Arial" panose="020B0604020202020204" pitchFamily="34" charset="0"/>
                  </a:rPr>
                  <a:t>i</a:t>
                </a:r>
                <a:endParaRPr lang="en-US" altLang="en-US" sz="2800" b="1">
                  <a:effectLst>
                    <a:outerShdw blurRad="38100" dist="38100" dir="2700000" algn="tl">
                      <a:srgbClr val="000000"/>
                    </a:outerShdw>
                  </a:effectLst>
                  <a:latin typeface="Arial" panose="020B0604020202020204" pitchFamily="34" charset="0"/>
                </a:endParaRPr>
              </a:p>
            </p:txBody>
          </p:sp>
          <p:sp>
            <p:nvSpPr>
              <p:cNvPr id="30752" name="Oval 32">
                <a:extLst>
                  <a:ext uri="{FF2B5EF4-FFF2-40B4-BE49-F238E27FC236}">
                    <a16:creationId xmlns:a16="http://schemas.microsoft.com/office/drawing/2014/main" id="{EDB3C96C-C6A7-0F0A-AD90-D8D155116F41}"/>
                  </a:ext>
                </a:extLst>
              </p:cNvPr>
              <p:cNvSpPr>
                <a:spLocks noChangeArrowheads="1"/>
              </p:cNvSpPr>
              <p:nvPr/>
            </p:nvSpPr>
            <p:spPr bwMode="auto">
              <a:xfrm>
                <a:off x="2221" y="776"/>
                <a:ext cx="437" cy="454"/>
              </a:xfrm>
              <a:prstGeom prst="ellipse">
                <a:avLst/>
              </a:prstGeom>
              <a:solidFill>
                <a:schemeClr val="accent1"/>
              </a:solidFill>
              <a:ln w="38100">
                <a:solidFill>
                  <a:srgbClr val="00CC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effectLst>
                      <a:outerShdw blurRad="38100" dist="38100" dir="2700000" algn="tl">
                        <a:srgbClr val="000000"/>
                      </a:outerShdw>
                    </a:effectLst>
                    <a:latin typeface="Arial" panose="020B0604020202020204" pitchFamily="34" charset="0"/>
                  </a:rPr>
                  <a:t>X</a:t>
                </a:r>
                <a:r>
                  <a:rPr lang="en-US" altLang="en-US" sz="2800" b="1" baseline="-25000">
                    <a:effectLst>
                      <a:outerShdw blurRad="38100" dist="38100" dir="2700000" algn="tl">
                        <a:srgbClr val="000000"/>
                      </a:outerShdw>
                    </a:effectLst>
                    <a:latin typeface="Arial" panose="020B0604020202020204" pitchFamily="34" charset="0"/>
                  </a:rPr>
                  <a:t>1</a:t>
                </a:r>
                <a:endParaRPr lang="en-US" altLang="en-US" sz="2800" b="1">
                  <a:effectLst>
                    <a:outerShdw blurRad="38100" dist="38100" dir="2700000" algn="tl">
                      <a:srgbClr val="000000"/>
                    </a:outerShdw>
                  </a:effectLst>
                  <a:latin typeface="Arial" panose="020B0604020202020204" pitchFamily="34" charset="0"/>
                </a:endParaRPr>
              </a:p>
            </p:txBody>
          </p:sp>
          <p:sp>
            <p:nvSpPr>
              <p:cNvPr id="30753" name="Oval 33">
                <a:extLst>
                  <a:ext uri="{FF2B5EF4-FFF2-40B4-BE49-F238E27FC236}">
                    <a16:creationId xmlns:a16="http://schemas.microsoft.com/office/drawing/2014/main" id="{980E3234-CA80-BDA1-95C5-C9777EB3032F}"/>
                  </a:ext>
                </a:extLst>
              </p:cNvPr>
              <p:cNvSpPr>
                <a:spLocks noChangeArrowheads="1"/>
              </p:cNvSpPr>
              <p:nvPr/>
            </p:nvSpPr>
            <p:spPr bwMode="auto">
              <a:xfrm>
                <a:off x="2200" y="3089"/>
                <a:ext cx="437" cy="454"/>
              </a:xfrm>
              <a:prstGeom prst="ellipse">
                <a:avLst/>
              </a:prstGeom>
              <a:solidFill>
                <a:schemeClr val="accent1"/>
              </a:solidFill>
              <a:ln w="38100">
                <a:solidFill>
                  <a:srgbClr val="00CC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effectLst>
                      <a:outerShdw blurRad="38100" dist="38100" dir="2700000" algn="tl">
                        <a:srgbClr val="000000"/>
                      </a:outerShdw>
                    </a:effectLst>
                    <a:latin typeface="Arial" panose="020B0604020202020204" pitchFamily="34" charset="0"/>
                  </a:rPr>
                  <a:t>X</a:t>
                </a:r>
                <a:r>
                  <a:rPr lang="en-US" altLang="en-US" sz="2800" b="1" baseline="-25000">
                    <a:effectLst>
                      <a:outerShdw blurRad="38100" dist="38100" dir="2700000" algn="tl">
                        <a:srgbClr val="000000"/>
                      </a:outerShdw>
                    </a:effectLst>
                    <a:latin typeface="Arial" panose="020B0604020202020204" pitchFamily="34" charset="0"/>
                  </a:rPr>
                  <a:t>n</a:t>
                </a:r>
                <a:endParaRPr lang="en-US" altLang="en-US" sz="2800" b="1">
                  <a:effectLst>
                    <a:outerShdw blurRad="38100" dist="38100" dir="2700000" algn="tl">
                      <a:srgbClr val="000000"/>
                    </a:outerShdw>
                  </a:effectLst>
                  <a:latin typeface="Arial" panose="020B0604020202020204" pitchFamily="34" charset="0"/>
                </a:endParaRPr>
              </a:p>
            </p:txBody>
          </p:sp>
        </p:grpSp>
      </p:grpSp>
      <p:grpSp>
        <p:nvGrpSpPr>
          <p:cNvPr id="30754" name="Group 34">
            <a:extLst>
              <a:ext uri="{FF2B5EF4-FFF2-40B4-BE49-F238E27FC236}">
                <a16:creationId xmlns:a16="http://schemas.microsoft.com/office/drawing/2014/main" id="{0DC3489A-8984-2B4A-FC0C-5DA0D55E8EAB}"/>
              </a:ext>
            </a:extLst>
          </p:cNvPr>
          <p:cNvGrpSpPr>
            <a:grpSpLocks/>
          </p:cNvGrpSpPr>
          <p:nvPr/>
        </p:nvGrpSpPr>
        <p:grpSpPr bwMode="auto">
          <a:xfrm>
            <a:off x="5375275" y="990601"/>
            <a:ext cx="1981200" cy="4429125"/>
            <a:chOff x="2426" y="731"/>
            <a:chExt cx="1248" cy="2790"/>
          </a:xfrm>
        </p:grpSpPr>
        <p:sp>
          <p:nvSpPr>
            <p:cNvPr id="30755" name="Freeform 35">
              <a:extLst>
                <a:ext uri="{FF2B5EF4-FFF2-40B4-BE49-F238E27FC236}">
                  <a16:creationId xmlns:a16="http://schemas.microsoft.com/office/drawing/2014/main" id="{8BC74F1E-E93F-D063-1B0C-A79EB2B113C4}"/>
                </a:ext>
              </a:extLst>
            </p:cNvPr>
            <p:cNvSpPr>
              <a:spLocks/>
            </p:cNvSpPr>
            <p:nvPr/>
          </p:nvSpPr>
          <p:spPr bwMode="auto">
            <a:xfrm>
              <a:off x="2449" y="1230"/>
              <a:ext cx="1111" cy="1769"/>
            </a:xfrm>
            <a:custGeom>
              <a:avLst/>
              <a:gdLst>
                <a:gd name="T0" fmla="*/ 0 w 1497"/>
                <a:gd name="T1" fmla="*/ 0 h 1905"/>
                <a:gd name="T2" fmla="*/ 408 w 1497"/>
                <a:gd name="T3" fmla="*/ 1044 h 1905"/>
                <a:gd name="T4" fmla="*/ 907 w 1497"/>
                <a:gd name="T5" fmla="*/ 1633 h 1905"/>
                <a:gd name="T6" fmla="*/ 1497 w 1497"/>
                <a:gd name="T7" fmla="*/ 1905 h 1905"/>
              </a:gdLst>
              <a:ahLst/>
              <a:cxnLst>
                <a:cxn ang="0">
                  <a:pos x="T0" y="T1"/>
                </a:cxn>
                <a:cxn ang="0">
                  <a:pos x="T2" y="T3"/>
                </a:cxn>
                <a:cxn ang="0">
                  <a:pos x="T4" y="T5"/>
                </a:cxn>
                <a:cxn ang="0">
                  <a:pos x="T6" y="T7"/>
                </a:cxn>
              </a:cxnLst>
              <a:rect l="0" t="0" r="r" b="b"/>
              <a:pathLst>
                <a:path w="1497" h="1905">
                  <a:moveTo>
                    <a:pt x="0" y="0"/>
                  </a:moveTo>
                  <a:cubicBezTo>
                    <a:pt x="128" y="386"/>
                    <a:pt x="257" y="772"/>
                    <a:pt x="408" y="1044"/>
                  </a:cubicBezTo>
                  <a:cubicBezTo>
                    <a:pt x="559" y="1316"/>
                    <a:pt x="726" y="1490"/>
                    <a:pt x="907" y="1633"/>
                  </a:cubicBezTo>
                  <a:cubicBezTo>
                    <a:pt x="1088" y="1776"/>
                    <a:pt x="1292" y="1840"/>
                    <a:pt x="1497" y="1905"/>
                  </a:cubicBezTo>
                </a:path>
              </a:pathLst>
            </a:custGeom>
            <a:noFill/>
            <a:ln w="38100" cap="flat" cmpd="sng">
              <a:solidFill>
                <a:schemeClr val="tx1"/>
              </a:solidFill>
              <a:prstDash val="solid"/>
              <a:round/>
              <a:headEnd type="none" w="sm" len="sm"/>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56" name="Freeform 36">
              <a:extLst>
                <a:ext uri="{FF2B5EF4-FFF2-40B4-BE49-F238E27FC236}">
                  <a16:creationId xmlns:a16="http://schemas.microsoft.com/office/drawing/2014/main" id="{00153058-E734-24AF-D693-8236A99F0266}"/>
                </a:ext>
              </a:extLst>
            </p:cNvPr>
            <p:cNvSpPr>
              <a:spLocks/>
            </p:cNvSpPr>
            <p:nvPr/>
          </p:nvSpPr>
          <p:spPr bwMode="auto">
            <a:xfrm flipV="1">
              <a:off x="2449" y="1321"/>
              <a:ext cx="1134" cy="1746"/>
            </a:xfrm>
            <a:custGeom>
              <a:avLst/>
              <a:gdLst>
                <a:gd name="T0" fmla="*/ 0 w 1497"/>
                <a:gd name="T1" fmla="*/ 0 h 1905"/>
                <a:gd name="T2" fmla="*/ 408 w 1497"/>
                <a:gd name="T3" fmla="*/ 1044 h 1905"/>
                <a:gd name="T4" fmla="*/ 907 w 1497"/>
                <a:gd name="T5" fmla="*/ 1633 h 1905"/>
                <a:gd name="T6" fmla="*/ 1497 w 1497"/>
                <a:gd name="T7" fmla="*/ 1905 h 1905"/>
              </a:gdLst>
              <a:ahLst/>
              <a:cxnLst>
                <a:cxn ang="0">
                  <a:pos x="T0" y="T1"/>
                </a:cxn>
                <a:cxn ang="0">
                  <a:pos x="T2" y="T3"/>
                </a:cxn>
                <a:cxn ang="0">
                  <a:pos x="T4" y="T5"/>
                </a:cxn>
                <a:cxn ang="0">
                  <a:pos x="T6" y="T7"/>
                </a:cxn>
              </a:cxnLst>
              <a:rect l="0" t="0" r="r" b="b"/>
              <a:pathLst>
                <a:path w="1497" h="1905">
                  <a:moveTo>
                    <a:pt x="0" y="0"/>
                  </a:moveTo>
                  <a:cubicBezTo>
                    <a:pt x="128" y="386"/>
                    <a:pt x="257" y="772"/>
                    <a:pt x="408" y="1044"/>
                  </a:cubicBezTo>
                  <a:cubicBezTo>
                    <a:pt x="559" y="1316"/>
                    <a:pt x="726" y="1490"/>
                    <a:pt x="907" y="1633"/>
                  </a:cubicBezTo>
                  <a:cubicBezTo>
                    <a:pt x="1088" y="1776"/>
                    <a:pt x="1292" y="1840"/>
                    <a:pt x="1497" y="1905"/>
                  </a:cubicBezTo>
                </a:path>
              </a:pathLst>
            </a:custGeom>
            <a:noFill/>
            <a:ln w="38100" cap="flat" cmpd="sng">
              <a:solidFill>
                <a:schemeClr val="tx1"/>
              </a:solidFill>
              <a:prstDash val="solid"/>
              <a:round/>
              <a:headEnd type="none" w="sm" len="sm"/>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57" name="Freeform 37">
              <a:extLst>
                <a:ext uri="{FF2B5EF4-FFF2-40B4-BE49-F238E27FC236}">
                  <a16:creationId xmlns:a16="http://schemas.microsoft.com/office/drawing/2014/main" id="{B777F8C6-C0D1-A9A5-6322-7F545D39526D}"/>
                </a:ext>
              </a:extLst>
            </p:cNvPr>
            <p:cNvSpPr>
              <a:spLocks/>
            </p:cNvSpPr>
            <p:nvPr/>
          </p:nvSpPr>
          <p:spPr bwMode="auto">
            <a:xfrm flipV="1">
              <a:off x="2426" y="1117"/>
              <a:ext cx="1202" cy="794"/>
            </a:xfrm>
            <a:custGeom>
              <a:avLst/>
              <a:gdLst>
                <a:gd name="T0" fmla="*/ 0 w 1497"/>
                <a:gd name="T1" fmla="*/ 0 h 1905"/>
                <a:gd name="T2" fmla="*/ 408 w 1497"/>
                <a:gd name="T3" fmla="*/ 1044 h 1905"/>
                <a:gd name="T4" fmla="*/ 907 w 1497"/>
                <a:gd name="T5" fmla="*/ 1633 h 1905"/>
                <a:gd name="T6" fmla="*/ 1497 w 1497"/>
                <a:gd name="T7" fmla="*/ 1905 h 1905"/>
              </a:gdLst>
              <a:ahLst/>
              <a:cxnLst>
                <a:cxn ang="0">
                  <a:pos x="T0" y="T1"/>
                </a:cxn>
                <a:cxn ang="0">
                  <a:pos x="T2" y="T3"/>
                </a:cxn>
                <a:cxn ang="0">
                  <a:pos x="T4" y="T5"/>
                </a:cxn>
                <a:cxn ang="0">
                  <a:pos x="T6" y="T7"/>
                </a:cxn>
              </a:cxnLst>
              <a:rect l="0" t="0" r="r" b="b"/>
              <a:pathLst>
                <a:path w="1497" h="1905">
                  <a:moveTo>
                    <a:pt x="0" y="0"/>
                  </a:moveTo>
                  <a:cubicBezTo>
                    <a:pt x="128" y="386"/>
                    <a:pt x="257" y="772"/>
                    <a:pt x="408" y="1044"/>
                  </a:cubicBezTo>
                  <a:cubicBezTo>
                    <a:pt x="559" y="1316"/>
                    <a:pt x="726" y="1490"/>
                    <a:pt x="907" y="1633"/>
                  </a:cubicBezTo>
                  <a:cubicBezTo>
                    <a:pt x="1088" y="1776"/>
                    <a:pt x="1292" y="1840"/>
                    <a:pt x="1497" y="1905"/>
                  </a:cubicBezTo>
                </a:path>
              </a:pathLst>
            </a:custGeom>
            <a:noFill/>
            <a:ln w="38100" cap="flat" cmpd="sng">
              <a:solidFill>
                <a:schemeClr val="tx1"/>
              </a:solidFill>
              <a:prstDash val="solid"/>
              <a:round/>
              <a:headEnd type="none" w="sm" len="sm"/>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58" name="Freeform 38">
              <a:extLst>
                <a:ext uri="{FF2B5EF4-FFF2-40B4-BE49-F238E27FC236}">
                  <a16:creationId xmlns:a16="http://schemas.microsoft.com/office/drawing/2014/main" id="{7598BE2F-A2C2-6732-CDCC-E8D7946C2542}"/>
                </a:ext>
              </a:extLst>
            </p:cNvPr>
            <p:cNvSpPr>
              <a:spLocks/>
            </p:cNvSpPr>
            <p:nvPr/>
          </p:nvSpPr>
          <p:spPr bwMode="auto">
            <a:xfrm>
              <a:off x="2449" y="2387"/>
              <a:ext cx="1157" cy="771"/>
            </a:xfrm>
            <a:custGeom>
              <a:avLst/>
              <a:gdLst>
                <a:gd name="T0" fmla="*/ 0 w 1497"/>
                <a:gd name="T1" fmla="*/ 0 h 1905"/>
                <a:gd name="T2" fmla="*/ 408 w 1497"/>
                <a:gd name="T3" fmla="*/ 1044 h 1905"/>
                <a:gd name="T4" fmla="*/ 907 w 1497"/>
                <a:gd name="T5" fmla="*/ 1633 h 1905"/>
                <a:gd name="T6" fmla="*/ 1497 w 1497"/>
                <a:gd name="T7" fmla="*/ 1905 h 1905"/>
              </a:gdLst>
              <a:ahLst/>
              <a:cxnLst>
                <a:cxn ang="0">
                  <a:pos x="T0" y="T1"/>
                </a:cxn>
                <a:cxn ang="0">
                  <a:pos x="T2" y="T3"/>
                </a:cxn>
                <a:cxn ang="0">
                  <a:pos x="T4" y="T5"/>
                </a:cxn>
                <a:cxn ang="0">
                  <a:pos x="T6" y="T7"/>
                </a:cxn>
              </a:cxnLst>
              <a:rect l="0" t="0" r="r" b="b"/>
              <a:pathLst>
                <a:path w="1497" h="1905">
                  <a:moveTo>
                    <a:pt x="0" y="0"/>
                  </a:moveTo>
                  <a:cubicBezTo>
                    <a:pt x="128" y="386"/>
                    <a:pt x="257" y="772"/>
                    <a:pt x="408" y="1044"/>
                  </a:cubicBezTo>
                  <a:cubicBezTo>
                    <a:pt x="559" y="1316"/>
                    <a:pt x="726" y="1490"/>
                    <a:pt x="907" y="1633"/>
                  </a:cubicBezTo>
                  <a:cubicBezTo>
                    <a:pt x="1088" y="1776"/>
                    <a:pt x="1292" y="1840"/>
                    <a:pt x="1497" y="1905"/>
                  </a:cubicBezTo>
                </a:path>
              </a:pathLst>
            </a:custGeom>
            <a:noFill/>
            <a:ln w="38100" cap="flat" cmpd="sng">
              <a:solidFill>
                <a:schemeClr val="tx1"/>
              </a:solidFill>
              <a:prstDash val="solid"/>
              <a:round/>
              <a:headEnd type="none" w="sm" len="sm"/>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59" name="Line 39">
              <a:extLst>
                <a:ext uri="{FF2B5EF4-FFF2-40B4-BE49-F238E27FC236}">
                  <a16:creationId xmlns:a16="http://schemas.microsoft.com/office/drawing/2014/main" id="{82C6A6C3-A4C8-9ADB-E6E2-FAF747CBBCF4}"/>
                </a:ext>
              </a:extLst>
            </p:cNvPr>
            <p:cNvSpPr>
              <a:spLocks noChangeShapeType="1"/>
            </p:cNvSpPr>
            <p:nvPr/>
          </p:nvSpPr>
          <p:spPr bwMode="auto">
            <a:xfrm>
              <a:off x="2653" y="2137"/>
              <a:ext cx="907" cy="0"/>
            </a:xfrm>
            <a:prstGeom prst="line">
              <a:avLst/>
            </a:prstGeom>
            <a:noFill/>
            <a:ln w="381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60" name="Freeform 40">
              <a:extLst>
                <a:ext uri="{FF2B5EF4-FFF2-40B4-BE49-F238E27FC236}">
                  <a16:creationId xmlns:a16="http://schemas.microsoft.com/office/drawing/2014/main" id="{E71F2D77-57B4-9F39-461C-E1026E743169}"/>
                </a:ext>
              </a:extLst>
            </p:cNvPr>
            <p:cNvSpPr>
              <a:spLocks/>
            </p:cNvSpPr>
            <p:nvPr/>
          </p:nvSpPr>
          <p:spPr bwMode="auto">
            <a:xfrm>
              <a:off x="2631" y="822"/>
              <a:ext cx="1043" cy="231"/>
            </a:xfrm>
            <a:custGeom>
              <a:avLst/>
              <a:gdLst>
                <a:gd name="T0" fmla="*/ 0 w 1043"/>
                <a:gd name="T1" fmla="*/ 49 h 231"/>
                <a:gd name="T2" fmla="*/ 362 w 1043"/>
                <a:gd name="T3" fmla="*/ 4 h 231"/>
                <a:gd name="T4" fmla="*/ 748 w 1043"/>
                <a:gd name="T5" fmla="*/ 72 h 231"/>
                <a:gd name="T6" fmla="*/ 1043 w 1043"/>
                <a:gd name="T7" fmla="*/ 231 h 231"/>
              </a:gdLst>
              <a:ahLst/>
              <a:cxnLst>
                <a:cxn ang="0">
                  <a:pos x="T0" y="T1"/>
                </a:cxn>
                <a:cxn ang="0">
                  <a:pos x="T2" y="T3"/>
                </a:cxn>
                <a:cxn ang="0">
                  <a:pos x="T4" y="T5"/>
                </a:cxn>
                <a:cxn ang="0">
                  <a:pos x="T6" y="T7"/>
                </a:cxn>
              </a:cxnLst>
              <a:rect l="0" t="0" r="r" b="b"/>
              <a:pathLst>
                <a:path w="1043" h="231">
                  <a:moveTo>
                    <a:pt x="0" y="49"/>
                  </a:moveTo>
                  <a:cubicBezTo>
                    <a:pt x="118" y="24"/>
                    <a:pt x="237" y="0"/>
                    <a:pt x="362" y="4"/>
                  </a:cubicBezTo>
                  <a:cubicBezTo>
                    <a:pt x="487" y="8"/>
                    <a:pt x="634" y="34"/>
                    <a:pt x="748" y="72"/>
                  </a:cubicBezTo>
                  <a:cubicBezTo>
                    <a:pt x="862" y="110"/>
                    <a:pt x="952" y="170"/>
                    <a:pt x="1043" y="231"/>
                  </a:cubicBezTo>
                </a:path>
              </a:pathLst>
            </a:custGeom>
            <a:noFill/>
            <a:ln w="38100" cap="flat" cmpd="sng">
              <a:solidFill>
                <a:schemeClr val="tx1"/>
              </a:solidFill>
              <a:prstDash val="solid"/>
              <a:round/>
              <a:headEnd type="none" w="sm" len="sm"/>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61" name="Freeform 41">
              <a:extLst>
                <a:ext uri="{FF2B5EF4-FFF2-40B4-BE49-F238E27FC236}">
                  <a16:creationId xmlns:a16="http://schemas.microsoft.com/office/drawing/2014/main" id="{77DA7047-3A01-A545-35AC-0C9096A15769}"/>
                </a:ext>
              </a:extLst>
            </p:cNvPr>
            <p:cNvSpPr>
              <a:spLocks/>
            </p:cNvSpPr>
            <p:nvPr/>
          </p:nvSpPr>
          <p:spPr bwMode="auto">
            <a:xfrm>
              <a:off x="2631" y="1139"/>
              <a:ext cx="975" cy="862"/>
            </a:xfrm>
            <a:custGeom>
              <a:avLst/>
              <a:gdLst>
                <a:gd name="T0" fmla="*/ 0 w 1497"/>
                <a:gd name="T1" fmla="*/ 0 h 1905"/>
                <a:gd name="T2" fmla="*/ 408 w 1497"/>
                <a:gd name="T3" fmla="*/ 1044 h 1905"/>
                <a:gd name="T4" fmla="*/ 907 w 1497"/>
                <a:gd name="T5" fmla="*/ 1633 h 1905"/>
                <a:gd name="T6" fmla="*/ 1497 w 1497"/>
                <a:gd name="T7" fmla="*/ 1905 h 1905"/>
              </a:gdLst>
              <a:ahLst/>
              <a:cxnLst>
                <a:cxn ang="0">
                  <a:pos x="T0" y="T1"/>
                </a:cxn>
                <a:cxn ang="0">
                  <a:pos x="T2" y="T3"/>
                </a:cxn>
                <a:cxn ang="0">
                  <a:pos x="T4" y="T5"/>
                </a:cxn>
                <a:cxn ang="0">
                  <a:pos x="T6" y="T7"/>
                </a:cxn>
              </a:cxnLst>
              <a:rect l="0" t="0" r="r" b="b"/>
              <a:pathLst>
                <a:path w="1497" h="1905">
                  <a:moveTo>
                    <a:pt x="0" y="0"/>
                  </a:moveTo>
                  <a:cubicBezTo>
                    <a:pt x="128" y="386"/>
                    <a:pt x="257" y="772"/>
                    <a:pt x="408" y="1044"/>
                  </a:cubicBezTo>
                  <a:cubicBezTo>
                    <a:pt x="559" y="1316"/>
                    <a:pt x="726" y="1490"/>
                    <a:pt x="907" y="1633"/>
                  </a:cubicBezTo>
                  <a:cubicBezTo>
                    <a:pt x="1088" y="1776"/>
                    <a:pt x="1292" y="1840"/>
                    <a:pt x="1497" y="1905"/>
                  </a:cubicBezTo>
                </a:path>
              </a:pathLst>
            </a:custGeom>
            <a:noFill/>
            <a:ln w="38100" cap="flat" cmpd="sng">
              <a:solidFill>
                <a:schemeClr val="tx1"/>
              </a:solidFill>
              <a:prstDash val="solid"/>
              <a:round/>
              <a:headEnd type="none" w="sm" len="sm"/>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62" name="Freeform 42">
              <a:extLst>
                <a:ext uri="{FF2B5EF4-FFF2-40B4-BE49-F238E27FC236}">
                  <a16:creationId xmlns:a16="http://schemas.microsoft.com/office/drawing/2014/main" id="{A7D84F47-E0E3-148A-7FC1-F7BFB93FB209}"/>
                </a:ext>
              </a:extLst>
            </p:cNvPr>
            <p:cNvSpPr>
              <a:spLocks/>
            </p:cNvSpPr>
            <p:nvPr/>
          </p:nvSpPr>
          <p:spPr bwMode="auto">
            <a:xfrm flipV="1">
              <a:off x="2608" y="3222"/>
              <a:ext cx="1043" cy="231"/>
            </a:xfrm>
            <a:custGeom>
              <a:avLst/>
              <a:gdLst>
                <a:gd name="T0" fmla="*/ 0 w 1043"/>
                <a:gd name="T1" fmla="*/ 49 h 231"/>
                <a:gd name="T2" fmla="*/ 362 w 1043"/>
                <a:gd name="T3" fmla="*/ 4 h 231"/>
                <a:gd name="T4" fmla="*/ 748 w 1043"/>
                <a:gd name="T5" fmla="*/ 72 h 231"/>
                <a:gd name="T6" fmla="*/ 1043 w 1043"/>
                <a:gd name="T7" fmla="*/ 231 h 231"/>
              </a:gdLst>
              <a:ahLst/>
              <a:cxnLst>
                <a:cxn ang="0">
                  <a:pos x="T0" y="T1"/>
                </a:cxn>
                <a:cxn ang="0">
                  <a:pos x="T2" y="T3"/>
                </a:cxn>
                <a:cxn ang="0">
                  <a:pos x="T4" y="T5"/>
                </a:cxn>
                <a:cxn ang="0">
                  <a:pos x="T6" y="T7"/>
                </a:cxn>
              </a:cxnLst>
              <a:rect l="0" t="0" r="r" b="b"/>
              <a:pathLst>
                <a:path w="1043" h="231">
                  <a:moveTo>
                    <a:pt x="0" y="49"/>
                  </a:moveTo>
                  <a:cubicBezTo>
                    <a:pt x="118" y="24"/>
                    <a:pt x="237" y="0"/>
                    <a:pt x="362" y="4"/>
                  </a:cubicBezTo>
                  <a:cubicBezTo>
                    <a:pt x="487" y="8"/>
                    <a:pt x="634" y="34"/>
                    <a:pt x="748" y="72"/>
                  </a:cubicBezTo>
                  <a:cubicBezTo>
                    <a:pt x="862" y="110"/>
                    <a:pt x="952" y="170"/>
                    <a:pt x="1043" y="231"/>
                  </a:cubicBezTo>
                </a:path>
              </a:pathLst>
            </a:custGeom>
            <a:noFill/>
            <a:ln w="38100" cap="flat" cmpd="sng">
              <a:solidFill>
                <a:schemeClr val="tx1"/>
              </a:solidFill>
              <a:prstDash val="solid"/>
              <a:round/>
              <a:headEnd type="none" w="sm" len="sm"/>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63" name="Freeform 43">
              <a:extLst>
                <a:ext uri="{FF2B5EF4-FFF2-40B4-BE49-F238E27FC236}">
                  <a16:creationId xmlns:a16="http://schemas.microsoft.com/office/drawing/2014/main" id="{75E78F4C-FE1F-F842-3D43-26CFD38F4C8B}"/>
                </a:ext>
              </a:extLst>
            </p:cNvPr>
            <p:cNvSpPr>
              <a:spLocks/>
            </p:cNvSpPr>
            <p:nvPr/>
          </p:nvSpPr>
          <p:spPr bwMode="auto">
            <a:xfrm flipV="1">
              <a:off x="2630" y="2274"/>
              <a:ext cx="953" cy="975"/>
            </a:xfrm>
            <a:custGeom>
              <a:avLst/>
              <a:gdLst>
                <a:gd name="T0" fmla="*/ 0 w 1497"/>
                <a:gd name="T1" fmla="*/ 0 h 1905"/>
                <a:gd name="T2" fmla="*/ 408 w 1497"/>
                <a:gd name="T3" fmla="*/ 1044 h 1905"/>
                <a:gd name="T4" fmla="*/ 907 w 1497"/>
                <a:gd name="T5" fmla="*/ 1633 h 1905"/>
                <a:gd name="T6" fmla="*/ 1497 w 1497"/>
                <a:gd name="T7" fmla="*/ 1905 h 1905"/>
              </a:gdLst>
              <a:ahLst/>
              <a:cxnLst>
                <a:cxn ang="0">
                  <a:pos x="T0" y="T1"/>
                </a:cxn>
                <a:cxn ang="0">
                  <a:pos x="T2" y="T3"/>
                </a:cxn>
                <a:cxn ang="0">
                  <a:pos x="T4" y="T5"/>
                </a:cxn>
                <a:cxn ang="0">
                  <a:pos x="T6" y="T7"/>
                </a:cxn>
              </a:cxnLst>
              <a:rect l="0" t="0" r="r" b="b"/>
              <a:pathLst>
                <a:path w="1497" h="1905">
                  <a:moveTo>
                    <a:pt x="0" y="0"/>
                  </a:moveTo>
                  <a:cubicBezTo>
                    <a:pt x="128" y="386"/>
                    <a:pt x="257" y="772"/>
                    <a:pt x="408" y="1044"/>
                  </a:cubicBezTo>
                  <a:cubicBezTo>
                    <a:pt x="559" y="1316"/>
                    <a:pt x="726" y="1490"/>
                    <a:pt x="907" y="1633"/>
                  </a:cubicBezTo>
                  <a:cubicBezTo>
                    <a:pt x="1088" y="1776"/>
                    <a:pt x="1292" y="1840"/>
                    <a:pt x="1497" y="1905"/>
                  </a:cubicBezTo>
                </a:path>
              </a:pathLst>
            </a:custGeom>
            <a:noFill/>
            <a:ln w="38100" cap="flat" cmpd="sng">
              <a:solidFill>
                <a:schemeClr val="tx1"/>
              </a:solidFill>
              <a:prstDash val="solid"/>
              <a:round/>
              <a:headEnd type="none" w="sm" len="sm"/>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64" name="AutoShape 44">
              <a:extLst>
                <a:ext uri="{FF2B5EF4-FFF2-40B4-BE49-F238E27FC236}">
                  <a16:creationId xmlns:a16="http://schemas.microsoft.com/office/drawing/2014/main" id="{2DDAFF68-D63C-4C5D-F5C2-E557178DEEF7}"/>
                </a:ext>
              </a:extLst>
            </p:cNvPr>
            <p:cNvSpPr>
              <a:spLocks noChangeArrowheads="1"/>
            </p:cNvSpPr>
            <p:nvPr/>
          </p:nvSpPr>
          <p:spPr bwMode="auto">
            <a:xfrm>
              <a:off x="3016" y="731"/>
              <a:ext cx="340" cy="227"/>
            </a:xfrm>
            <a:prstGeom prst="roundRect">
              <a:avLst>
                <a:gd name="adj" fmla="val 16667"/>
              </a:avLst>
            </a:prstGeom>
            <a:solidFill>
              <a:schemeClr val="bg2"/>
            </a:solidFill>
            <a:ln w="12700">
              <a:solidFill>
                <a:srgbClr val="FF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w</a:t>
              </a:r>
              <a:r>
                <a:rPr lang="en-US" altLang="en-US" sz="2000" b="1" baseline="-25000">
                  <a:effectLst>
                    <a:outerShdw blurRad="38100" dist="38100" dir="2700000" algn="tl">
                      <a:srgbClr val="000000"/>
                    </a:outerShdw>
                  </a:effectLst>
                  <a:latin typeface="Arial" panose="020B0604020202020204" pitchFamily="34" charset="0"/>
                </a:rPr>
                <a:t>11</a:t>
              </a:r>
              <a:endParaRPr lang="en-US" altLang="en-US" sz="2000" b="1">
                <a:effectLst>
                  <a:outerShdw blurRad="38100" dist="38100" dir="2700000" algn="tl">
                    <a:srgbClr val="000000"/>
                  </a:outerShdw>
                </a:effectLst>
                <a:latin typeface="Arial" panose="020B0604020202020204" pitchFamily="34" charset="0"/>
              </a:endParaRPr>
            </a:p>
          </p:txBody>
        </p:sp>
        <p:sp>
          <p:nvSpPr>
            <p:cNvPr id="30765" name="AutoShape 45">
              <a:extLst>
                <a:ext uri="{FF2B5EF4-FFF2-40B4-BE49-F238E27FC236}">
                  <a16:creationId xmlns:a16="http://schemas.microsoft.com/office/drawing/2014/main" id="{2CBF9980-A47C-CD5B-25C8-ECC0C0F30D93}"/>
                </a:ext>
              </a:extLst>
            </p:cNvPr>
            <p:cNvSpPr>
              <a:spLocks noChangeArrowheads="1"/>
            </p:cNvSpPr>
            <p:nvPr/>
          </p:nvSpPr>
          <p:spPr bwMode="auto">
            <a:xfrm>
              <a:off x="3016" y="1071"/>
              <a:ext cx="340" cy="227"/>
            </a:xfrm>
            <a:prstGeom prst="roundRect">
              <a:avLst>
                <a:gd name="adj" fmla="val 16667"/>
              </a:avLst>
            </a:prstGeom>
            <a:solidFill>
              <a:schemeClr val="bg2"/>
            </a:solidFill>
            <a:ln w="12700">
              <a:solidFill>
                <a:srgbClr val="FF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w</a:t>
              </a:r>
              <a:r>
                <a:rPr lang="en-US" altLang="en-US" sz="2000" b="1" baseline="-25000">
                  <a:effectLst>
                    <a:outerShdw blurRad="38100" dist="38100" dir="2700000" algn="tl">
                      <a:srgbClr val="000000"/>
                    </a:outerShdw>
                  </a:effectLst>
                  <a:latin typeface="Arial" panose="020B0604020202020204" pitchFamily="34" charset="0"/>
                </a:rPr>
                <a:t>i1</a:t>
              </a:r>
              <a:endParaRPr lang="en-US" altLang="en-US" sz="2000" b="1">
                <a:effectLst>
                  <a:outerShdw blurRad="38100" dist="38100" dir="2700000" algn="tl">
                    <a:srgbClr val="000000"/>
                  </a:outerShdw>
                </a:effectLst>
                <a:latin typeface="Arial" panose="020B0604020202020204" pitchFamily="34" charset="0"/>
              </a:endParaRPr>
            </a:p>
          </p:txBody>
        </p:sp>
        <p:sp>
          <p:nvSpPr>
            <p:cNvPr id="30766" name="AutoShape 46">
              <a:extLst>
                <a:ext uri="{FF2B5EF4-FFF2-40B4-BE49-F238E27FC236}">
                  <a16:creationId xmlns:a16="http://schemas.microsoft.com/office/drawing/2014/main" id="{744DBD7F-D057-E1BE-6E4B-6F0B30525AA9}"/>
                </a:ext>
              </a:extLst>
            </p:cNvPr>
            <p:cNvSpPr>
              <a:spLocks noChangeArrowheads="1"/>
            </p:cNvSpPr>
            <p:nvPr/>
          </p:nvSpPr>
          <p:spPr bwMode="auto">
            <a:xfrm>
              <a:off x="3016" y="1411"/>
              <a:ext cx="340" cy="227"/>
            </a:xfrm>
            <a:prstGeom prst="roundRect">
              <a:avLst>
                <a:gd name="adj" fmla="val 16667"/>
              </a:avLst>
            </a:prstGeom>
            <a:solidFill>
              <a:schemeClr val="bg2"/>
            </a:solidFill>
            <a:ln w="12700">
              <a:solidFill>
                <a:srgbClr val="FF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w</a:t>
              </a:r>
              <a:r>
                <a:rPr lang="en-US" altLang="en-US" sz="2000" b="1" baseline="-25000">
                  <a:effectLst>
                    <a:outerShdw blurRad="38100" dist="38100" dir="2700000" algn="tl">
                      <a:srgbClr val="000000"/>
                    </a:outerShdw>
                  </a:effectLst>
                  <a:latin typeface="Arial" panose="020B0604020202020204" pitchFamily="34" charset="0"/>
                </a:rPr>
                <a:t>n1</a:t>
              </a:r>
              <a:endParaRPr lang="en-US" altLang="en-US" sz="2000" b="1">
                <a:effectLst>
                  <a:outerShdw blurRad="38100" dist="38100" dir="2700000" algn="tl">
                    <a:srgbClr val="000000"/>
                  </a:outerShdw>
                </a:effectLst>
                <a:latin typeface="Arial" panose="020B0604020202020204" pitchFamily="34" charset="0"/>
              </a:endParaRPr>
            </a:p>
          </p:txBody>
        </p:sp>
        <p:sp>
          <p:nvSpPr>
            <p:cNvPr id="30767" name="AutoShape 47">
              <a:extLst>
                <a:ext uri="{FF2B5EF4-FFF2-40B4-BE49-F238E27FC236}">
                  <a16:creationId xmlns:a16="http://schemas.microsoft.com/office/drawing/2014/main" id="{5142659A-81F6-9831-B0D6-0245E04933EE}"/>
                </a:ext>
              </a:extLst>
            </p:cNvPr>
            <p:cNvSpPr>
              <a:spLocks noChangeArrowheads="1"/>
            </p:cNvSpPr>
            <p:nvPr/>
          </p:nvSpPr>
          <p:spPr bwMode="auto">
            <a:xfrm>
              <a:off x="3016" y="1752"/>
              <a:ext cx="340" cy="227"/>
            </a:xfrm>
            <a:prstGeom prst="roundRect">
              <a:avLst>
                <a:gd name="adj" fmla="val 16667"/>
              </a:avLst>
            </a:prstGeom>
            <a:solidFill>
              <a:schemeClr val="bg2"/>
            </a:solidFill>
            <a:ln w="12700">
              <a:solidFill>
                <a:srgbClr val="FF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w</a:t>
              </a:r>
              <a:r>
                <a:rPr lang="en-US" altLang="en-US" sz="2000" b="1" baseline="-25000">
                  <a:effectLst>
                    <a:outerShdw blurRad="38100" dist="38100" dir="2700000" algn="tl">
                      <a:srgbClr val="000000"/>
                    </a:outerShdw>
                  </a:effectLst>
                  <a:latin typeface="Arial" panose="020B0604020202020204" pitchFamily="34" charset="0"/>
                </a:rPr>
                <a:t>1j</a:t>
              </a:r>
              <a:endParaRPr lang="en-US" altLang="en-US" sz="2000" b="1">
                <a:effectLst>
                  <a:outerShdw blurRad="38100" dist="38100" dir="2700000" algn="tl">
                    <a:srgbClr val="000000"/>
                  </a:outerShdw>
                </a:effectLst>
                <a:latin typeface="Arial" panose="020B0604020202020204" pitchFamily="34" charset="0"/>
              </a:endParaRPr>
            </a:p>
          </p:txBody>
        </p:sp>
        <p:sp>
          <p:nvSpPr>
            <p:cNvPr id="30768" name="AutoShape 48">
              <a:extLst>
                <a:ext uri="{FF2B5EF4-FFF2-40B4-BE49-F238E27FC236}">
                  <a16:creationId xmlns:a16="http://schemas.microsoft.com/office/drawing/2014/main" id="{BAA6B359-1863-E5DA-B2C6-B8C97D1BADBB}"/>
                </a:ext>
              </a:extLst>
            </p:cNvPr>
            <p:cNvSpPr>
              <a:spLocks noChangeArrowheads="1"/>
            </p:cNvSpPr>
            <p:nvPr/>
          </p:nvSpPr>
          <p:spPr bwMode="auto">
            <a:xfrm>
              <a:off x="3016" y="2046"/>
              <a:ext cx="340" cy="227"/>
            </a:xfrm>
            <a:prstGeom prst="roundRect">
              <a:avLst>
                <a:gd name="adj" fmla="val 16667"/>
              </a:avLst>
            </a:prstGeom>
            <a:solidFill>
              <a:schemeClr val="bg2"/>
            </a:solidFill>
            <a:ln w="12700">
              <a:solidFill>
                <a:srgbClr val="FF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w</a:t>
              </a:r>
              <a:r>
                <a:rPr lang="en-US" altLang="en-US" sz="2000" b="1" baseline="-25000">
                  <a:effectLst>
                    <a:outerShdw blurRad="38100" dist="38100" dir="2700000" algn="tl">
                      <a:srgbClr val="000000"/>
                    </a:outerShdw>
                  </a:effectLst>
                  <a:latin typeface="Arial" panose="020B0604020202020204" pitchFamily="34" charset="0"/>
                </a:rPr>
                <a:t>ij</a:t>
              </a:r>
              <a:endParaRPr lang="en-US" altLang="en-US" sz="2000" b="1">
                <a:effectLst>
                  <a:outerShdw blurRad="38100" dist="38100" dir="2700000" algn="tl">
                    <a:srgbClr val="000000"/>
                  </a:outerShdw>
                </a:effectLst>
                <a:latin typeface="Arial" panose="020B0604020202020204" pitchFamily="34" charset="0"/>
              </a:endParaRPr>
            </a:p>
          </p:txBody>
        </p:sp>
        <p:sp>
          <p:nvSpPr>
            <p:cNvPr id="30769" name="AutoShape 49">
              <a:extLst>
                <a:ext uri="{FF2B5EF4-FFF2-40B4-BE49-F238E27FC236}">
                  <a16:creationId xmlns:a16="http://schemas.microsoft.com/office/drawing/2014/main" id="{A01387B3-B3C5-B48A-8091-340907414D39}"/>
                </a:ext>
              </a:extLst>
            </p:cNvPr>
            <p:cNvSpPr>
              <a:spLocks noChangeArrowheads="1"/>
            </p:cNvSpPr>
            <p:nvPr/>
          </p:nvSpPr>
          <p:spPr bwMode="auto">
            <a:xfrm>
              <a:off x="3016" y="2319"/>
              <a:ext cx="340" cy="227"/>
            </a:xfrm>
            <a:prstGeom prst="roundRect">
              <a:avLst>
                <a:gd name="adj" fmla="val 16667"/>
              </a:avLst>
            </a:prstGeom>
            <a:solidFill>
              <a:schemeClr val="bg2"/>
            </a:solidFill>
            <a:ln w="12700">
              <a:solidFill>
                <a:srgbClr val="FF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w</a:t>
              </a:r>
              <a:r>
                <a:rPr lang="en-US" altLang="en-US" sz="2000" b="1" baseline="-25000">
                  <a:effectLst>
                    <a:outerShdw blurRad="38100" dist="38100" dir="2700000" algn="tl">
                      <a:srgbClr val="000000"/>
                    </a:outerShdw>
                  </a:effectLst>
                  <a:latin typeface="Arial" panose="020B0604020202020204" pitchFamily="34" charset="0"/>
                </a:rPr>
                <a:t>nj</a:t>
              </a:r>
              <a:endParaRPr lang="en-US" altLang="en-US" sz="2000" b="1">
                <a:effectLst>
                  <a:outerShdw blurRad="38100" dist="38100" dir="2700000" algn="tl">
                    <a:srgbClr val="000000"/>
                  </a:outerShdw>
                </a:effectLst>
                <a:latin typeface="Arial" panose="020B0604020202020204" pitchFamily="34" charset="0"/>
              </a:endParaRPr>
            </a:p>
          </p:txBody>
        </p:sp>
        <p:sp>
          <p:nvSpPr>
            <p:cNvPr id="30770" name="AutoShape 50">
              <a:extLst>
                <a:ext uri="{FF2B5EF4-FFF2-40B4-BE49-F238E27FC236}">
                  <a16:creationId xmlns:a16="http://schemas.microsoft.com/office/drawing/2014/main" id="{7A631417-2FC2-5AAC-9E85-AAF413DEDB35}"/>
                </a:ext>
              </a:extLst>
            </p:cNvPr>
            <p:cNvSpPr>
              <a:spLocks noChangeArrowheads="1"/>
            </p:cNvSpPr>
            <p:nvPr/>
          </p:nvSpPr>
          <p:spPr bwMode="auto">
            <a:xfrm>
              <a:off x="3016" y="2704"/>
              <a:ext cx="340" cy="227"/>
            </a:xfrm>
            <a:prstGeom prst="roundRect">
              <a:avLst>
                <a:gd name="adj" fmla="val 16667"/>
              </a:avLst>
            </a:prstGeom>
            <a:solidFill>
              <a:schemeClr val="bg2"/>
            </a:solidFill>
            <a:ln w="12700">
              <a:solidFill>
                <a:srgbClr val="FF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w</a:t>
              </a:r>
              <a:r>
                <a:rPr lang="en-US" altLang="en-US" sz="2000" b="1" baseline="-25000">
                  <a:effectLst>
                    <a:outerShdw blurRad="38100" dist="38100" dir="2700000" algn="tl">
                      <a:srgbClr val="000000"/>
                    </a:outerShdw>
                  </a:effectLst>
                  <a:latin typeface="Arial" panose="020B0604020202020204" pitchFamily="34" charset="0"/>
                </a:rPr>
                <a:t>1p</a:t>
              </a:r>
              <a:endParaRPr lang="en-US" altLang="en-US" sz="2000" b="1">
                <a:effectLst>
                  <a:outerShdw blurRad="38100" dist="38100" dir="2700000" algn="tl">
                    <a:srgbClr val="000000"/>
                  </a:outerShdw>
                </a:effectLst>
                <a:latin typeface="Arial" panose="020B0604020202020204" pitchFamily="34" charset="0"/>
              </a:endParaRPr>
            </a:p>
          </p:txBody>
        </p:sp>
        <p:sp>
          <p:nvSpPr>
            <p:cNvPr id="30771" name="AutoShape 51">
              <a:extLst>
                <a:ext uri="{FF2B5EF4-FFF2-40B4-BE49-F238E27FC236}">
                  <a16:creationId xmlns:a16="http://schemas.microsoft.com/office/drawing/2014/main" id="{41DB1ED7-0C60-80DB-7724-DF0A4B072E3B}"/>
                </a:ext>
              </a:extLst>
            </p:cNvPr>
            <p:cNvSpPr>
              <a:spLocks noChangeArrowheads="1"/>
            </p:cNvSpPr>
            <p:nvPr/>
          </p:nvSpPr>
          <p:spPr bwMode="auto">
            <a:xfrm>
              <a:off x="3016" y="3022"/>
              <a:ext cx="340" cy="227"/>
            </a:xfrm>
            <a:prstGeom prst="roundRect">
              <a:avLst>
                <a:gd name="adj" fmla="val 16667"/>
              </a:avLst>
            </a:prstGeom>
            <a:solidFill>
              <a:schemeClr val="bg2"/>
            </a:solidFill>
            <a:ln w="12700">
              <a:solidFill>
                <a:srgbClr val="FF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w</a:t>
              </a:r>
              <a:r>
                <a:rPr lang="en-US" altLang="en-US" sz="2000" b="1" baseline="-25000">
                  <a:effectLst>
                    <a:outerShdw blurRad="38100" dist="38100" dir="2700000" algn="tl">
                      <a:srgbClr val="000000"/>
                    </a:outerShdw>
                  </a:effectLst>
                  <a:latin typeface="Arial" panose="020B0604020202020204" pitchFamily="34" charset="0"/>
                </a:rPr>
                <a:t>ip</a:t>
              </a:r>
              <a:endParaRPr lang="en-US" altLang="en-US" sz="2000" b="1">
                <a:effectLst>
                  <a:outerShdw blurRad="38100" dist="38100" dir="2700000" algn="tl">
                    <a:srgbClr val="000000"/>
                  </a:outerShdw>
                </a:effectLst>
                <a:latin typeface="Arial" panose="020B0604020202020204" pitchFamily="34" charset="0"/>
              </a:endParaRPr>
            </a:p>
          </p:txBody>
        </p:sp>
        <p:sp>
          <p:nvSpPr>
            <p:cNvPr id="30772" name="AutoShape 52">
              <a:extLst>
                <a:ext uri="{FF2B5EF4-FFF2-40B4-BE49-F238E27FC236}">
                  <a16:creationId xmlns:a16="http://schemas.microsoft.com/office/drawing/2014/main" id="{F744CD9F-0308-789D-A4C6-068B887320E1}"/>
                </a:ext>
              </a:extLst>
            </p:cNvPr>
            <p:cNvSpPr>
              <a:spLocks noChangeArrowheads="1"/>
            </p:cNvSpPr>
            <p:nvPr/>
          </p:nvSpPr>
          <p:spPr bwMode="auto">
            <a:xfrm>
              <a:off x="3016" y="3294"/>
              <a:ext cx="340" cy="227"/>
            </a:xfrm>
            <a:prstGeom prst="roundRect">
              <a:avLst>
                <a:gd name="adj" fmla="val 16667"/>
              </a:avLst>
            </a:prstGeom>
            <a:solidFill>
              <a:schemeClr val="bg2"/>
            </a:solidFill>
            <a:ln w="12700">
              <a:solidFill>
                <a:srgbClr val="FF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w</a:t>
              </a:r>
              <a:r>
                <a:rPr lang="en-US" altLang="en-US" sz="2000" b="1" baseline="-25000">
                  <a:effectLst>
                    <a:outerShdw blurRad="38100" dist="38100" dir="2700000" algn="tl">
                      <a:srgbClr val="000000"/>
                    </a:outerShdw>
                  </a:effectLst>
                  <a:latin typeface="Arial" panose="020B0604020202020204" pitchFamily="34" charset="0"/>
                </a:rPr>
                <a:t>np</a:t>
              </a:r>
              <a:endParaRPr lang="en-US" altLang="en-US" sz="2000" b="1">
                <a:effectLst>
                  <a:outerShdw blurRad="38100" dist="38100" dir="2700000" algn="tl">
                    <a:srgbClr val="000000"/>
                  </a:outerShdw>
                </a:effectLst>
                <a:latin typeface="Arial" panose="020B0604020202020204" pitchFamily="34" charset="0"/>
              </a:endParaRPr>
            </a:p>
          </p:txBody>
        </p:sp>
      </p:grpSp>
      <p:grpSp>
        <p:nvGrpSpPr>
          <p:cNvPr id="30773" name="Group 53">
            <a:extLst>
              <a:ext uri="{FF2B5EF4-FFF2-40B4-BE49-F238E27FC236}">
                <a16:creationId xmlns:a16="http://schemas.microsoft.com/office/drawing/2014/main" id="{6FA0B8C2-FF4F-826E-F2AD-38DBA0560D3D}"/>
              </a:ext>
            </a:extLst>
          </p:cNvPr>
          <p:cNvGrpSpPr>
            <a:grpSpLocks/>
          </p:cNvGrpSpPr>
          <p:nvPr/>
        </p:nvGrpSpPr>
        <p:grpSpPr bwMode="auto">
          <a:xfrm>
            <a:off x="7680325" y="990600"/>
            <a:ext cx="1765300" cy="4464050"/>
            <a:chOff x="3878" y="731"/>
            <a:chExt cx="1112" cy="2812"/>
          </a:xfrm>
        </p:grpSpPr>
        <p:sp>
          <p:nvSpPr>
            <p:cNvPr id="30774" name="Freeform 54">
              <a:extLst>
                <a:ext uri="{FF2B5EF4-FFF2-40B4-BE49-F238E27FC236}">
                  <a16:creationId xmlns:a16="http://schemas.microsoft.com/office/drawing/2014/main" id="{19A1FF7B-FEBC-05B9-21D1-AD46003023E3}"/>
                </a:ext>
              </a:extLst>
            </p:cNvPr>
            <p:cNvSpPr>
              <a:spLocks/>
            </p:cNvSpPr>
            <p:nvPr/>
          </p:nvSpPr>
          <p:spPr bwMode="auto">
            <a:xfrm flipH="1">
              <a:off x="3924" y="818"/>
              <a:ext cx="1043" cy="231"/>
            </a:xfrm>
            <a:custGeom>
              <a:avLst/>
              <a:gdLst>
                <a:gd name="T0" fmla="*/ 0 w 1043"/>
                <a:gd name="T1" fmla="*/ 49 h 231"/>
                <a:gd name="T2" fmla="*/ 362 w 1043"/>
                <a:gd name="T3" fmla="*/ 4 h 231"/>
                <a:gd name="T4" fmla="*/ 748 w 1043"/>
                <a:gd name="T5" fmla="*/ 72 h 231"/>
                <a:gd name="T6" fmla="*/ 1043 w 1043"/>
                <a:gd name="T7" fmla="*/ 231 h 231"/>
              </a:gdLst>
              <a:ahLst/>
              <a:cxnLst>
                <a:cxn ang="0">
                  <a:pos x="T0" y="T1"/>
                </a:cxn>
                <a:cxn ang="0">
                  <a:pos x="T2" y="T3"/>
                </a:cxn>
                <a:cxn ang="0">
                  <a:pos x="T4" y="T5"/>
                </a:cxn>
                <a:cxn ang="0">
                  <a:pos x="T6" y="T7"/>
                </a:cxn>
              </a:cxnLst>
              <a:rect l="0" t="0" r="r" b="b"/>
              <a:pathLst>
                <a:path w="1043" h="231">
                  <a:moveTo>
                    <a:pt x="0" y="49"/>
                  </a:moveTo>
                  <a:cubicBezTo>
                    <a:pt x="118" y="24"/>
                    <a:pt x="237" y="0"/>
                    <a:pt x="362" y="4"/>
                  </a:cubicBezTo>
                  <a:cubicBezTo>
                    <a:pt x="487" y="8"/>
                    <a:pt x="634" y="34"/>
                    <a:pt x="748" y="72"/>
                  </a:cubicBezTo>
                  <a:cubicBezTo>
                    <a:pt x="862" y="110"/>
                    <a:pt x="952" y="170"/>
                    <a:pt x="1043" y="231"/>
                  </a:cubicBezTo>
                </a:path>
              </a:pathLst>
            </a:custGeom>
            <a:noFill/>
            <a:ln w="38100" cap="flat" cmpd="sng">
              <a:solidFill>
                <a:schemeClr val="tx1"/>
              </a:solidFill>
              <a:prstDash val="solid"/>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75" name="Freeform 55">
              <a:extLst>
                <a:ext uri="{FF2B5EF4-FFF2-40B4-BE49-F238E27FC236}">
                  <a16:creationId xmlns:a16="http://schemas.microsoft.com/office/drawing/2014/main" id="{AFD25DA2-8795-28BC-2B8E-197F4BE163FA}"/>
                </a:ext>
              </a:extLst>
            </p:cNvPr>
            <p:cNvSpPr>
              <a:spLocks/>
            </p:cNvSpPr>
            <p:nvPr/>
          </p:nvSpPr>
          <p:spPr bwMode="auto">
            <a:xfrm flipV="1">
              <a:off x="3946" y="1003"/>
              <a:ext cx="952" cy="999"/>
            </a:xfrm>
            <a:custGeom>
              <a:avLst/>
              <a:gdLst>
                <a:gd name="T0" fmla="*/ 0 w 1497"/>
                <a:gd name="T1" fmla="*/ 0 h 1905"/>
                <a:gd name="T2" fmla="*/ 408 w 1497"/>
                <a:gd name="T3" fmla="*/ 1044 h 1905"/>
                <a:gd name="T4" fmla="*/ 907 w 1497"/>
                <a:gd name="T5" fmla="*/ 1633 h 1905"/>
                <a:gd name="T6" fmla="*/ 1497 w 1497"/>
                <a:gd name="T7" fmla="*/ 1905 h 1905"/>
              </a:gdLst>
              <a:ahLst/>
              <a:cxnLst>
                <a:cxn ang="0">
                  <a:pos x="T0" y="T1"/>
                </a:cxn>
                <a:cxn ang="0">
                  <a:pos x="T2" y="T3"/>
                </a:cxn>
                <a:cxn ang="0">
                  <a:pos x="T4" y="T5"/>
                </a:cxn>
                <a:cxn ang="0">
                  <a:pos x="T6" y="T7"/>
                </a:cxn>
              </a:cxnLst>
              <a:rect l="0" t="0" r="r" b="b"/>
              <a:pathLst>
                <a:path w="1497" h="1905">
                  <a:moveTo>
                    <a:pt x="0" y="0"/>
                  </a:moveTo>
                  <a:cubicBezTo>
                    <a:pt x="128" y="386"/>
                    <a:pt x="257" y="772"/>
                    <a:pt x="408" y="1044"/>
                  </a:cubicBezTo>
                  <a:cubicBezTo>
                    <a:pt x="559" y="1316"/>
                    <a:pt x="726" y="1490"/>
                    <a:pt x="907" y="1633"/>
                  </a:cubicBezTo>
                  <a:cubicBezTo>
                    <a:pt x="1088" y="1776"/>
                    <a:pt x="1292" y="1840"/>
                    <a:pt x="1497" y="1905"/>
                  </a:cubicBezTo>
                </a:path>
              </a:pathLst>
            </a:custGeom>
            <a:noFill/>
            <a:ln w="38100" cap="flat" cmpd="sng">
              <a:solidFill>
                <a:schemeClr val="tx1"/>
              </a:solidFill>
              <a:prstDash val="solid"/>
              <a:round/>
              <a:headEnd type="none" w="sm" len="sm"/>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76" name="Line 56">
              <a:extLst>
                <a:ext uri="{FF2B5EF4-FFF2-40B4-BE49-F238E27FC236}">
                  <a16:creationId xmlns:a16="http://schemas.microsoft.com/office/drawing/2014/main" id="{4B3F3555-1AAA-6270-9742-392F88FBBB47}"/>
                </a:ext>
              </a:extLst>
            </p:cNvPr>
            <p:cNvSpPr>
              <a:spLocks noChangeShapeType="1"/>
            </p:cNvSpPr>
            <p:nvPr/>
          </p:nvSpPr>
          <p:spPr bwMode="auto">
            <a:xfrm>
              <a:off x="3991" y="2137"/>
              <a:ext cx="907" cy="0"/>
            </a:xfrm>
            <a:prstGeom prst="line">
              <a:avLst/>
            </a:prstGeom>
            <a:noFill/>
            <a:ln w="381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77" name="Freeform 57">
              <a:extLst>
                <a:ext uri="{FF2B5EF4-FFF2-40B4-BE49-F238E27FC236}">
                  <a16:creationId xmlns:a16="http://schemas.microsoft.com/office/drawing/2014/main" id="{26F7F2D6-1867-49F5-E135-C384512E26A6}"/>
                </a:ext>
              </a:extLst>
            </p:cNvPr>
            <p:cNvSpPr>
              <a:spLocks/>
            </p:cNvSpPr>
            <p:nvPr/>
          </p:nvSpPr>
          <p:spPr bwMode="auto">
            <a:xfrm>
              <a:off x="3946" y="2318"/>
              <a:ext cx="952" cy="999"/>
            </a:xfrm>
            <a:custGeom>
              <a:avLst/>
              <a:gdLst>
                <a:gd name="T0" fmla="*/ 0 w 1497"/>
                <a:gd name="T1" fmla="*/ 0 h 1905"/>
                <a:gd name="T2" fmla="*/ 408 w 1497"/>
                <a:gd name="T3" fmla="*/ 1044 h 1905"/>
                <a:gd name="T4" fmla="*/ 907 w 1497"/>
                <a:gd name="T5" fmla="*/ 1633 h 1905"/>
                <a:gd name="T6" fmla="*/ 1497 w 1497"/>
                <a:gd name="T7" fmla="*/ 1905 h 1905"/>
              </a:gdLst>
              <a:ahLst/>
              <a:cxnLst>
                <a:cxn ang="0">
                  <a:pos x="T0" y="T1"/>
                </a:cxn>
                <a:cxn ang="0">
                  <a:pos x="T2" y="T3"/>
                </a:cxn>
                <a:cxn ang="0">
                  <a:pos x="T4" y="T5"/>
                </a:cxn>
                <a:cxn ang="0">
                  <a:pos x="T6" y="T7"/>
                </a:cxn>
              </a:cxnLst>
              <a:rect l="0" t="0" r="r" b="b"/>
              <a:pathLst>
                <a:path w="1497" h="1905">
                  <a:moveTo>
                    <a:pt x="0" y="0"/>
                  </a:moveTo>
                  <a:cubicBezTo>
                    <a:pt x="128" y="386"/>
                    <a:pt x="257" y="772"/>
                    <a:pt x="408" y="1044"/>
                  </a:cubicBezTo>
                  <a:cubicBezTo>
                    <a:pt x="559" y="1316"/>
                    <a:pt x="726" y="1490"/>
                    <a:pt x="907" y="1633"/>
                  </a:cubicBezTo>
                  <a:cubicBezTo>
                    <a:pt x="1088" y="1776"/>
                    <a:pt x="1292" y="1840"/>
                    <a:pt x="1497" y="1905"/>
                  </a:cubicBezTo>
                </a:path>
              </a:pathLst>
            </a:custGeom>
            <a:noFill/>
            <a:ln w="38100" cap="flat" cmpd="sng">
              <a:solidFill>
                <a:schemeClr val="tx1"/>
              </a:solidFill>
              <a:prstDash val="solid"/>
              <a:round/>
              <a:headEnd type="none" w="sm" len="sm"/>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78" name="Freeform 58">
              <a:extLst>
                <a:ext uri="{FF2B5EF4-FFF2-40B4-BE49-F238E27FC236}">
                  <a16:creationId xmlns:a16="http://schemas.microsoft.com/office/drawing/2014/main" id="{DCB832B7-D32B-554E-5C0C-DFE52D62C53A}"/>
                </a:ext>
              </a:extLst>
            </p:cNvPr>
            <p:cNvSpPr>
              <a:spLocks/>
            </p:cNvSpPr>
            <p:nvPr/>
          </p:nvSpPr>
          <p:spPr bwMode="auto">
            <a:xfrm>
              <a:off x="4014" y="1230"/>
              <a:ext cx="953" cy="771"/>
            </a:xfrm>
            <a:custGeom>
              <a:avLst/>
              <a:gdLst>
                <a:gd name="T0" fmla="*/ 0 w 1497"/>
                <a:gd name="T1" fmla="*/ 0 h 1905"/>
                <a:gd name="T2" fmla="*/ 408 w 1497"/>
                <a:gd name="T3" fmla="*/ 1044 h 1905"/>
                <a:gd name="T4" fmla="*/ 907 w 1497"/>
                <a:gd name="T5" fmla="*/ 1633 h 1905"/>
                <a:gd name="T6" fmla="*/ 1497 w 1497"/>
                <a:gd name="T7" fmla="*/ 1905 h 1905"/>
              </a:gdLst>
              <a:ahLst/>
              <a:cxnLst>
                <a:cxn ang="0">
                  <a:pos x="T0" y="T1"/>
                </a:cxn>
                <a:cxn ang="0">
                  <a:pos x="T2" y="T3"/>
                </a:cxn>
                <a:cxn ang="0">
                  <a:pos x="T4" y="T5"/>
                </a:cxn>
                <a:cxn ang="0">
                  <a:pos x="T6" y="T7"/>
                </a:cxn>
              </a:cxnLst>
              <a:rect l="0" t="0" r="r" b="b"/>
              <a:pathLst>
                <a:path w="1497" h="1905">
                  <a:moveTo>
                    <a:pt x="0" y="0"/>
                  </a:moveTo>
                  <a:cubicBezTo>
                    <a:pt x="128" y="386"/>
                    <a:pt x="257" y="772"/>
                    <a:pt x="408" y="1044"/>
                  </a:cubicBezTo>
                  <a:cubicBezTo>
                    <a:pt x="559" y="1316"/>
                    <a:pt x="726" y="1490"/>
                    <a:pt x="907" y="1633"/>
                  </a:cubicBezTo>
                  <a:cubicBezTo>
                    <a:pt x="1088" y="1776"/>
                    <a:pt x="1292" y="1840"/>
                    <a:pt x="1497" y="1905"/>
                  </a:cubicBezTo>
                </a:path>
              </a:pathLst>
            </a:custGeom>
            <a:noFill/>
            <a:ln w="38100" cap="flat" cmpd="sng">
              <a:solidFill>
                <a:schemeClr val="tx1"/>
              </a:solidFill>
              <a:prstDash val="solid"/>
              <a:round/>
              <a:headEnd type="none" w="sm" len="sm"/>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79" name="Freeform 59">
              <a:extLst>
                <a:ext uri="{FF2B5EF4-FFF2-40B4-BE49-F238E27FC236}">
                  <a16:creationId xmlns:a16="http://schemas.microsoft.com/office/drawing/2014/main" id="{2F348201-E253-5CE6-372C-741CD94E9391}"/>
                </a:ext>
              </a:extLst>
            </p:cNvPr>
            <p:cNvSpPr>
              <a:spLocks/>
            </p:cNvSpPr>
            <p:nvPr/>
          </p:nvSpPr>
          <p:spPr bwMode="auto">
            <a:xfrm flipV="1">
              <a:off x="3968" y="1185"/>
              <a:ext cx="1021" cy="1724"/>
            </a:xfrm>
            <a:custGeom>
              <a:avLst/>
              <a:gdLst>
                <a:gd name="T0" fmla="*/ 0 w 1497"/>
                <a:gd name="T1" fmla="*/ 0 h 1905"/>
                <a:gd name="T2" fmla="*/ 408 w 1497"/>
                <a:gd name="T3" fmla="*/ 1044 h 1905"/>
                <a:gd name="T4" fmla="*/ 907 w 1497"/>
                <a:gd name="T5" fmla="*/ 1633 h 1905"/>
                <a:gd name="T6" fmla="*/ 1497 w 1497"/>
                <a:gd name="T7" fmla="*/ 1905 h 1905"/>
              </a:gdLst>
              <a:ahLst/>
              <a:cxnLst>
                <a:cxn ang="0">
                  <a:pos x="T0" y="T1"/>
                </a:cxn>
                <a:cxn ang="0">
                  <a:pos x="T2" y="T3"/>
                </a:cxn>
                <a:cxn ang="0">
                  <a:pos x="T4" y="T5"/>
                </a:cxn>
                <a:cxn ang="0">
                  <a:pos x="T6" y="T7"/>
                </a:cxn>
              </a:cxnLst>
              <a:rect l="0" t="0" r="r" b="b"/>
              <a:pathLst>
                <a:path w="1497" h="1905">
                  <a:moveTo>
                    <a:pt x="0" y="0"/>
                  </a:moveTo>
                  <a:cubicBezTo>
                    <a:pt x="128" y="386"/>
                    <a:pt x="257" y="772"/>
                    <a:pt x="408" y="1044"/>
                  </a:cubicBezTo>
                  <a:cubicBezTo>
                    <a:pt x="559" y="1316"/>
                    <a:pt x="726" y="1490"/>
                    <a:pt x="907" y="1633"/>
                  </a:cubicBezTo>
                  <a:cubicBezTo>
                    <a:pt x="1088" y="1776"/>
                    <a:pt x="1292" y="1840"/>
                    <a:pt x="1497" y="1905"/>
                  </a:cubicBezTo>
                </a:path>
              </a:pathLst>
            </a:custGeom>
            <a:noFill/>
            <a:ln w="38100" cap="flat" cmpd="sng">
              <a:solidFill>
                <a:schemeClr val="tx1"/>
              </a:solidFill>
              <a:prstDash val="solid"/>
              <a:round/>
              <a:headEnd type="none" w="sm" len="sm"/>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80" name="Freeform 60">
              <a:extLst>
                <a:ext uri="{FF2B5EF4-FFF2-40B4-BE49-F238E27FC236}">
                  <a16:creationId xmlns:a16="http://schemas.microsoft.com/office/drawing/2014/main" id="{96B9037F-F6B7-AC55-91DB-2346A8D0DFF4}"/>
                </a:ext>
              </a:extLst>
            </p:cNvPr>
            <p:cNvSpPr>
              <a:spLocks/>
            </p:cNvSpPr>
            <p:nvPr/>
          </p:nvSpPr>
          <p:spPr bwMode="auto">
            <a:xfrm>
              <a:off x="3969" y="1412"/>
              <a:ext cx="1021" cy="1724"/>
            </a:xfrm>
            <a:custGeom>
              <a:avLst/>
              <a:gdLst>
                <a:gd name="T0" fmla="*/ 0 w 1497"/>
                <a:gd name="T1" fmla="*/ 0 h 1905"/>
                <a:gd name="T2" fmla="*/ 408 w 1497"/>
                <a:gd name="T3" fmla="*/ 1044 h 1905"/>
                <a:gd name="T4" fmla="*/ 907 w 1497"/>
                <a:gd name="T5" fmla="*/ 1633 h 1905"/>
                <a:gd name="T6" fmla="*/ 1497 w 1497"/>
                <a:gd name="T7" fmla="*/ 1905 h 1905"/>
              </a:gdLst>
              <a:ahLst/>
              <a:cxnLst>
                <a:cxn ang="0">
                  <a:pos x="T0" y="T1"/>
                </a:cxn>
                <a:cxn ang="0">
                  <a:pos x="T2" y="T3"/>
                </a:cxn>
                <a:cxn ang="0">
                  <a:pos x="T4" y="T5"/>
                </a:cxn>
                <a:cxn ang="0">
                  <a:pos x="T6" y="T7"/>
                </a:cxn>
              </a:cxnLst>
              <a:rect l="0" t="0" r="r" b="b"/>
              <a:pathLst>
                <a:path w="1497" h="1905">
                  <a:moveTo>
                    <a:pt x="0" y="0"/>
                  </a:moveTo>
                  <a:cubicBezTo>
                    <a:pt x="128" y="386"/>
                    <a:pt x="257" y="772"/>
                    <a:pt x="408" y="1044"/>
                  </a:cubicBezTo>
                  <a:cubicBezTo>
                    <a:pt x="559" y="1316"/>
                    <a:pt x="726" y="1490"/>
                    <a:pt x="907" y="1633"/>
                  </a:cubicBezTo>
                  <a:cubicBezTo>
                    <a:pt x="1088" y="1776"/>
                    <a:pt x="1292" y="1840"/>
                    <a:pt x="1497" y="1905"/>
                  </a:cubicBezTo>
                </a:path>
              </a:pathLst>
            </a:custGeom>
            <a:noFill/>
            <a:ln w="38100" cap="flat" cmpd="sng">
              <a:solidFill>
                <a:schemeClr val="tx1"/>
              </a:solidFill>
              <a:prstDash val="solid"/>
              <a:round/>
              <a:headEnd type="none" w="sm" len="sm"/>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81" name="Freeform 61">
              <a:extLst>
                <a:ext uri="{FF2B5EF4-FFF2-40B4-BE49-F238E27FC236}">
                  <a16:creationId xmlns:a16="http://schemas.microsoft.com/office/drawing/2014/main" id="{9E542435-06F0-178C-90E3-707644126A0F}"/>
                </a:ext>
              </a:extLst>
            </p:cNvPr>
            <p:cNvSpPr>
              <a:spLocks/>
            </p:cNvSpPr>
            <p:nvPr/>
          </p:nvSpPr>
          <p:spPr bwMode="auto">
            <a:xfrm flipH="1" flipV="1">
              <a:off x="3878" y="3244"/>
              <a:ext cx="1043" cy="231"/>
            </a:xfrm>
            <a:custGeom>
              <a:avLst/>
              <a:gdLst>
                <a:gd name="T0" fmla="*/ 0 w 1043"/>
                <a:gd name="T1" fmla="*/ 49 h 231"/>
                <a:gd name="T2" fmla="*/ 362 w 1043"/>
                <a:gd name="T3" fmla="*/ 4 h 231"/>
                <a:gd name="T4" fmla="*/ 748 w 1043"/>
                <a:gd name="T5" fmla="*/ 72 h 231"/>
                <a:gd name="T6" fmla="*/ 1043 w 1043"/>
                <a:gd name="T7" fmla="*/ 231 h 231"/>
              </a:gdLst>
              <a:ahLst/>
              <a:cxnLst>
                <a:cxn ang="0">
                  <a:pos x="T0" y="T1"/>
                </a:cxn>
                <a:cxn ang="0">
                  <a:pos x="T2" y="T3"/>
                </a:cxn>
                <a:cxn ang="0">
                  <a:pos x="T4" y="T5"/>
                </a:cxn>
                <a:cxn ang="0">
                  <a:pos x="T6" y="T7"/>
                </a:cxn>
              </a:cxnLst>
              <a:rect l="0" t="0" r="r" b="b"/>
              <a:pathLst>
                <a:path w="1043" h="231">
                  <a:moveTo>
                    <a:pt x="0" y="49"/>
                  </a:moveTo>
                  <a:cubicBezTo>
                    <a:pt x="118" y="24"/>
                    <a:pt x="237" y="0"/>
                    <a:pt x="362" y="4"/>
                  </a:cubicBezTo>
                  <a:cubicBezTo>
                    <a:pt x="487" y="8"/>
                    <a:pt x="634" y="34"/>
                    <a:pt x="748" y="72"/>
                  </a:cubicBezTo>
                  <a:cubicBezTo>
                    <a:pt x="862" y="110"/>
                    <a:pt x="952" y="170"/>
                    <a:pt x="1043" y="231"/>
                  </a:cubicBezTo>
                </a:path>
              </a:pathLst>
            </a:custGeom>
            <a:noFill/>
            <a:ln w="38100" cap="flat" cmpd="sng">
              <a:solidFill>
                <a:schemeClr val="tx1"/>
              </a:solidFill>
              <a:prstDash val="solid"/>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82" name="Freeform 62">
              <a:extLst>
                <a:ext uri="{FF2B5EF4-FFF2-40B4-BE49-F238E27FC236}">
                  <a16:creationId xmlns:a16="http://schemas.microsoft.com/office/drawing/2014/main" id="{32BBE004-E104-C1FC-6DC6-D20DA2A63611}"/>
                </a:ext>
              </a:extLst>
            </p:cNvPr>
            <p:cNvSpPr>
              <a:spLocks/>
            </p:cNvSpPr>
            <p:nvPr/>
          </p:nvSpPr>
          <p:spPr bwMode="auto">
            <a:xfrm rot="10800000" flipH="1">
              <a:off x="3969" y="2273"/>
              <a:ext cx="975" cy="794"/>
            </a:xfrm>
            <a:custGeom>
              <a:avLst/>
              <a:gdLst>
                <a:gd name="T0" fmla="*/ 0 w 1497"/>
                <a:gd name="T1" fmla="*/ 0 h 1905"/>
                <a:gd name="T2" fmla="*/ 408 w 1497"/>
                <a:gd name="T3" fmla="*/ 1044 h 1905"/>
                <a:gd name="T4" fmla="*/ 907 w 1497"/>
                <a:gd name="T5" fmla="*/ 1633 h 1905"/>
                <a:gd name="T6" fmla="*/ 1497 w 1497"/>
                <a:gd name="T7" fmla="*/ 1905 h 1905"/>
              </a:gdLst>
              <a:ahLst/>
              <a:cxnLst>
                <a:cxn ang="0">
                  <a:pos x="T0" y="T1"/>
                </a:cxn>
                <a:cxn ang="0">
                  <a:pos x="T2" y="T3"/>
                </a:cxn>
                <a:cxn ang="0">
                  <a:pos x="T4" y="T5"/>
                </a:cxn>
                <a:cxn ang="0">
                  <a:pos x="T6" y="T7"/>
                </a:cxn>
              </a:cxnLst>
              <a:rect l="0" t="0" r="r" b="b"/>
              <a:pathLst>
                <a:path w="1497" h="1905">
                  <a:moveTo>
                    <a:pt x="0" y="0"/>
                  </a:moveTo>
                  <a:cubicBezTo>
                    <a:pt x="128" y="386"/>
                    <a:pt x="257" y="772"/>
                    <a:pt x="408" y="1044"/>
                  </a:cubicBezTo>
                  <a:cubicBezTo>
                    <a:pt x="559" y="1316"/>
                    <a:pt x="726" y="1490"/>
                    <a:pt x="907" y="1633"/>
                  </a:cubicBezTo>
                  <a:cubicBezTo>
                    <a:pt x="1088" y="1776"/>
                    <a:pt x="1292" y="1840"/>
                    <a:pt x="1497" y="1905"/>
                  </a:cubicBezTo>
                </a:path>
              </a:pathLst>
            </a:custGeom>
            <a:noFill/>
            <a:ln w="38100" cap="flat" cmpd="sng">
              <a:solidFill>
                <a:schemeClr val="tx1"/>
              </a:solidFill>
              <a:prstDash val="solid"/>
              <a:round/>
              <a:headEnd type="none" w="sm" len="sm"/>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83" name="AutoShape 63">
              <a:extLst>
                <a:ext uri="{FF2B5EF4-FFF2-40B4-BE49-F238E27FC236}">
                  <a16:creationId xmlns:a16="http://schemas.microsoft.com/office/drawing/2014/main" id="{06A74909-617A-8E4A-1EB1-800443011246}"/>
                </a:ext>
              </a:extLst>
            </p:cNvPr>
            <p:cNvSpPr>
              <a:spLocks noChangeArrowheads="1"/>
            </p:cNvSpPr>
            <p:nvPr/>
          </p:nvSpPr>
          <p:spPr bwMode="auto">
            <a:xfrm>
              <a:off x="4377" y="731"/>
              <a:ext cx="317" cy="227"/>
            </a:xfrm>
            <a:prstGeom prst="roundRect">
              <a:avLst>
                <a:gd name="adj" fmla="val 16667"/>
              </a:avLst>
            </a:prstGeom>
            <a:solidFill>
              <a:schemeClr val="bg2"/>
            </a:solidFill>
            <a:ln w="12700">
              <a:solidFill>
                <a:srgbClr val="FF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v</a:t>
              </a:r>
              <a:r>
                <a:rPr lang="en-US" altLang="en-US" sz="2000" b="1" baseline="-25000">
                  <a:effectLst>
                    <a:outerShdw blurRad="38100" dist="38100" dir="2700000" algn="tl">
                      <a:srgbClr val="000000"/>
                    </a:outerShdw>
                  </a:effectLst>
                  <a:latin typeface="Arial" panose="020B0604020202020204" pitchFamily="34" charset="0"/>
                </a:rPr>
                <a:t>11</a:t>
              </a:r>
              <a:endParaRPr lang="en-US" altLang="en-US" sz="2000" b="1">
                <a:effectLst>
                  <a:outerShdw blurRad="38100" dist="38100" dir="2700000" algn="tl">
                    <a:srgbClr val="000000"/>
                  </a:outerShdw>
                </a:effectLst>
                <a:latin typeface="Arial" panose="020B0604020202020204" pitchFamily="34" charset="0"/>
              </a:endParaRPr>
            </a:p>
          </p:txBody>
        </p:sp>
        <p:sp>
          <p:nvSpPr>
            <p:cNvPr id="30784" name="AutoShape 64">
              <a:extLst>
                <a:ext uri="{FF2B5EF4-FFF2-40B4-BE49-F238E27FC236}">
                  <a16:creationId xmlns:a16="http://schemas.microsoft.com/office/drawing/2014/main" id="{B7605F51-0D53-3EA0-3BDC-D9F100816F19}"/>
                </a:ext>
              </a:extLst>
            </p:cNvPr>
            <p:cNvSpPr>
              <a:spLocks noChangeArrowheads="1"/>
            </p:cNvSpPr>
            <p:nvPr/>
          </p:nvSpPr>
          <p:spPr bwMode="auto">
            <a:xfrm>
              <a:off x="4377" y="1071"/>
              <a:ext cx="317" cy="227"/>
            </a:xfrm>
            <a:prstGeom prst="roundRect">
              <a:avLst>
                <a:gd name="adj" fmla="val 16667"/>
              </a:avLst>
            </a:prstGeom>
            <a:solidFill>
              <a:schemeClr val="bg2"/>
            </a:solidFill>
            <a:ln w="12700">
              <a:solidFill>
                <a:srgbClr val="FF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v</a:t>
              </a:r>
              <a:r>
                <a:rPr lang="en-US" altLang="en-US" sz="2000" b="1" baseline="-25000">
                  <a:effectLst>
                    <a:outerShdw blurRad="38100" dist="38100" dir="2700000" algn="tl">
                      <a:srgbClr val="000000"/>
                    </a:outerShdw>
                  </a:effectLst>
                  <a:latin typeface="Arial" panose="020B0604020202020204" pitchFamily="34" charset="0"/>
                </a:rPr>
                <a:t>j1</a:t>
              </a:r>
              <a:endParaRPr lang="en-US" altLang="en-US" sz="2000" b="1">
                <a:effectLst>
                  <a:outerShdw blurRad="38100" dist="38100" dir="2700000" algn="tl">
                    <a:srgbClr val="000000"/>
                  </a:outerShdw>
                </a:effectLst>
                <a:latin typeface="Arial" panose="020B0604020202020204" pitchFamily="34" charset="0"/>
              </a:endParaRPr>
            </a:p>
          </p:txBody>
        </p:sp>
        <p:sp>
          <p:nvSpPr>
            <p:cNvPr id="30785" name="AutoShape 65">
              <a:extLst>
                <a:ext uri="{FF2B5EF4-FFF2-40B4-BE49-F238E27FC236}">
                  <a16:creationId xmlns:a16="http://schemas.microsoft.com/office/drawing/2014/main" id="{BC516431-4F03-ABE0-4C51-9E0CCA73C716}"/>
                </a:ext>
              </a:extLst>
            </p:cNvPr>
            <p:cNvSpPr>
              <a:spLocks noChangeArrowheads="1"/>
            </p:cNvSpPr>
            <p:nvPr/>
          </p:nvSpPr>
          <p:spPr bwMode="auto">
            <a:xfrm>
              <a:off x="4377" y="1411"/>
              <a:ext cx="340" cy="227"/>
            </a:xfrm>
            <a:prstGeom prst="roundRect">
              <a:avLst>
                <a:gd name="adj" fmla="val 16667"/>
              </a:avLst>
            </a:prstGeom>
            <a:solidFill>
              <a:schemeClr val="bg2"/>
            </a:solidFill>
            <a:ln w="12700">
              <a:solidFill>
                <a:srgbClr val="FF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v</a:t>
              </a:r>
              <a:r>
                <a:rPr lang="en-US" altLang="en-US" sz="2000" b="1" baseline="-25000">
                  <a:effectLst>
                    <a:outerShdw blurRad="38100" dist="38100" dir="2700000" algn="tl">
                      <a:srgbClr val="000000"/>
                    </a:outerShdw>
                  </a:effectLst>
                  <a:latin typeface="Arial" panose="020B0604020202020204" pitchFamily="34" charset="0"/>
                </a:rPr>
                <a:t>p1</a:t>
              </a:r>
              <a:endParaRPr lang="en-US" altLang="en-US" sz="2000" b="1">
                <a:effectLst>
                  <a:outerShdw blurRad="38100" dist="38100" dir="2700000" algn="tl">
                    <a:srgbClr val="000000"/>
                  </a:outerShdw>
                </a:effectLst>
                <a:latin typeface="Arial" panose="020B0604020202020204" pitchFamily="34" charset="0"/>
              </a:endParaRPr>
            </a:p>
          </p:txBody>
        </p:sp>
        <p:sp>
          <p:nvSpPr>
            <p:cNvPr id="30786" name="AutoShape 66">
              <a:extLst>
                <a:ext uri="{FF2B5EF4-FFF2-40B4-BE49-F238E27FC236}">
                  <a16:creationId xmlns:a16="http://schemas.microsoft.com/office/drawing/2014/main" id="{B6EC88E5-A33F-D9C7-F55D-7D2491B0F585}"/>
                </a:ext>
              </a:extLst>
            </p:cNvPr>
            <p:cNvSpPr>
              <a:spLocks noChangeArrowheads="1"/>
            </p:cNvSpPr>
            <p:nvPr/>
          </p:nvSpPr>
          <p:spPr bwMode="auto">
            <a:xfrm>
              <a:off x="4377" y="1752"/>
              <a:ext cx="340" cy="227"/>
            </a:xfrm>
            <a:prstGeom prst="roundRect">
              <a:avLst>
                <a:gd name="adj" fmla="val 16667"/>
              </a:avLst>
            </a:prstGeom>
            <a:solidFill>
              <a:schemeClr val="bg2"/>
            </a:solidFill>
            <a:ln w="12700">
              <a:solidFill>
                <a:srgbClr val="FF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v</a:t>
              </a:r>
              <a:r>
                <a:rPr lang="en-US" altLang="en-US" sz="2000" b="1" baseline="-25000">
                  <a:effectLst>
                    <a:outerShdw blurRad="38100" dist="38100" dir="2700000" algn="tl">
                      <a:srgbClr val="000000"/>
                    </a:outerShdw>
                  </a:effectLst>
                  <a:latin typeface="Arial" panose="020B0604020202020204" pitchFamily="34" charset="0"/>
                </a:rPr>
                <a:t>1k</a:t>
              </a:r>
              <a:endParaRPr lang="en-US" altLang="en-US" sz="2000" b="1">
                <a:effectLst>
                  <a:outerShdw blurRad="38100" dist="38100" dir="2700000" algn="tl">
                    <a:srgbClr val="000000"/>
                  </a:outerShdw>
                </a:effectLst>
                <a:latin typeface="Arial" panose="020B0604020202020204" pitchFamily="34" charset="0"/>
              </a:endParaRPr>
            </a:p>
          </p:txBody>
        </p:sp>
        <p:sp>
          <p:nvSpPr>
            <p:cNvPr id="30787" name="AutoShape 67">
              <a:extLst>
                <a:ext uri="{FF2B5EF4-FFF2-40B4-BE49-F238E27FC236}">
                  <a16:creationId xmlns:a16="http://schemas.microsoft.com/office/drawing/2014/main" id="{872AF1BF-9331-AF5C-F5BF-070A81010185}"/>
                </a:ext>
              </a:extLst>
            </p:cNvPr>
            <p:cNvSpPr>
              <a:spLocks noChangeArrowheads="1"/>
            </p:cNvSpPr>
            <p:nvPr/>
          </p:nvSpPr>
          <p:spPr bwMode="auto">
            <a:xfrm>
              <a:off x="4377" y="2046"/>
              <a:ext cx="340" cy="227"/>
            </a:xfrm>
            <a:prstGeom prst="roundRect">
              <a:avLst>
                <a:gd name="adj" fmla="val 16667"/>
              </a:avLst>
            </a:prstGeom>
            <a:solidFill>
              <a:schemeClr val="bg2"/>
            </a:solidFill>
            <a:ln w="12700">
              <a:solidFill>
                <a:srgbClr val="FF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v</a:t>
              </a:r>
              <a:r>
                <a:rPr lang="en-US" altLang="en-US" sz="2000" b="1" baseline="-25000">
                  <a:effectLst>
                    <a:outerShdw blurRad="38100" dist="38100" dir="2700000" algn="tl">
                      <a:srgbClr val="000000"/>
                    </a:outerShdw>
                  </a:effectLst>
                  <a:latin typeface="Arial" panose="020B0604020202020204" pitchFamily="34" charset="0"/>
                </a:rPr>
                <a:t>jk</a:t>
              </a:r>
              <a:endParaRPr lang="en-US" altLang="en-US" sz="2000" b="1">
                <a:effectLst>
                  <a:outerShdw blurRad="38100" dist="38100" dir="2700000" algn="tl">
                    <a:srgbClr val="000000"/>
                  </a:outerShdw>
                </a:effectLst>
                <a:latin typeface="Arial" panose="020B0604020202020204" pitchFamily="34" charset="0"/>
              </a:endParaRPr>
            </a:p>
          </p:txBody>
        </p:sp>
        <p:sp>
          <p:nvSpPr>
            <p:cNvPr id="30788" name="AutoShape 68">
              <a:extLst>
                <a:ext uri="{FF2B5EF4-FFF2-40B4-BE49-F238E27FC236}">
                  <a16:creationId xmlns:a16="http://schemas.microsoft.com/office/drawing/2014/main" id="{449FBC2D-0F2C-C190-F1FD-1BD8655A8988}"/>
                </a:ext>
              </a:extLst>
            </p:cNvPr>
            <p:cNvSpPr>
              <a:spLocks noChangeArrowheads="1"/>
            </p:cNvSpPr>
            <p:nvPr/>
          </p:nvSpPr>
          <p:spPr bwMode="auto">
            <a:xfrm>
              <a:off x="4377" y="2319"/>
              <a:ext cx="340" cy="227"/>
            </a:xfrm>
            <a:prstGeom prst="roundRect">
              <a:avLst>
                <a:gd name="adj" fmla="val 16667"/>
              </a:avLst>
            </a:prstGeom>
            <a:solidFill>
              <a:schemeClr val="bg2"/>
            </a:solidFill>
            <a:ln w="12700">
              <a:solidFill>
                <a:srgbClr val="FF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v</a:t>
              </a:r>
              <a:r>
                <a:rPr lang="en-US" altLang="en-US" sz="2000" b="1" baseline="-25000">
                  <a:effectLst>
                    <a:outerShdw blurRad="38100" dist="38100" dir="2700000" algn="tl">
                      <a:srgbClr val="000000"/>
                    </a:outerShdw>
                  </a:effectLst>
                  <a:latin typeface="Arial" panose="020B0604020202020204" pitchFamily="34" charset="0"/>
                </a:rPr>
                <a:t>pk</a:t>
              </a:r>
              <a:endParaRPr lang="en-US" altLang="en-US" sz="2000" b="1">
                <a:effectLst>
                  <a:outerShdw blurRad="38100" dist="38100" dir="2700000" algn="tl">
                    <a:srgbClr val="000000"/>
                  </a:outerShdw>
                </a:effectLst>
                <a:latin typeface="Arial" panose="020B0604020202020204" pitchFamily="34" charset="0"/>
              </a:endParaRPr>
            </a:p>
          </p:txBody>
        </p:sp>
        <p:sp>
          <p:nvSpPr>
            <p:cNvPr id="30789" name="AutoShape 69">
              <a:extLst>
                <a:ext uri="{FF2B5EF4-FFF2-40B4-BE49-F238E27FC236}">
                  <a16:creationId xmlns:a16="http://schemas.microsoft.com/office/drawing/2014/main" id="{EC7B6E6D-3EA8-14F6-8687-78A75D6BFA0E}"/>
                </a:ext>
              </a:extLst>
            </p:cNvPr>
            <p:cNvSpPr>
              <a:spLocks noChangeArrowheads="1"/>
            </p:cNvSpPr>
            <p:nvPr/>
          </p:nvSpPr>
          <p:spPr bwMode="auto">
            <a:xfrm>
              <a:off x="4377" y="2704"/>
              <a:ext cx="340" cy="227"/>
            </a:xfrm>
            <a:prstGeom prst="roundRect">
              <a:avLst>
                <a:gd name="adj" fmla="val 16667"/>
              </a:avLst>
            </a:prstGeom>
            <a:solidFill>
              <a:schemeClr val="bg2"/>
            </a:solidFill>
            <a:ln w="12700">
              <a:solidFill>
                <a:srgbClr val="FF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v</a:t>
              </a:r>
              <a:r>
                <a:rPr lang="en-US" altLang="en-US" sz="2000" b="1" baseline="-25000">
                  <a:effectLst>
                    <a:outerShdw blurRad="38100" dist="38100" dir="2700000" algn="tl">
                      <a:srgbClr val="000000"/>
                    </a:outerShdw>
                  </a:effectLst>
                  <a:latin typeface="Arial" panose="020B0604020202020204" pitchFamily="34" charset="0"/>
                </a:rPr>
                <a:t>1m</a:t>
              </a:r>
              <a:endParaRPr lang="en-US" altLang="en-US" sz="2000" b="1">
                <a:effectLst>
                  <a:outerShdw blurRad="38100" dist="38100" dir="2700000" algn="tl">
                    <a:srgbClr val="000000"/>
                  </a:outerShdw>
                </a:effectLst>
                <a:latin typeface="Arial" panose="020B0604020202020204" pitchFamily="34" charset="0"/>
              </a:endParaRPr>
            </a:p>
          </p:txBody>
        </p:sp>
        <p:sp>
          <p:nvSpPr>
            <p:cNvPr id="30790" name="AutoShape 70">
              <a:extLst>
                <a:ext uri="{FF2B5EF4-FFF2-40B4-BE49-F238E27FC236}">
                  <a16:creationId xmlns:a16="http://schemas.microsoft.com/office/drawing/2014/main" id="{2883D95A-2C3A-9A99-16F1-3BD089FE7242}"/>
                </a:ext>
              </a:extLst>
            </p:cNvPr>
            <p:cNvSpPr>
              <a:spLocks noChangeArrowheads="1"/>
            </p:cNvSpPr>
            <p:nvPr/>
          </p:nvSpPr>
          <p:spPr bwMode="auto">
            <a:xfrm>
              <a:off x="4377" y="3022"/>
              <a:ext cx="363" cy="227"/>
            </a:xfrm>
            <a:prstGeom prst="roundRect">
              <a:avLst>
                <a:gd name="adj" fmla="val 16667"/>
              </a:avLst>
            </a:prstGeom>
            <a:solidFill>
              <a:schemeClr val="bg2"/>
            </a:solidFill>
            <a:ln w="12700">
              <a:solidFill>
                <a:srgbClr val="FF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v</a:t>
              </a:r>
              <a:r>
                <a:rPr lang="en-US" altLang="en-US" sz="2000" b="1" baseline="-25000">
                  <a:effectLst>
                    <a:outerShdw blurRad="38100" dist="38100" dir="2700000" algn="tl">
                      <a:srgbClr val="000000"/>
                    </a:outerShdw>
                  </a:effectLst>
                  <a:latin typeface="Arial" panose="020B0604020202020204" pitchFamily="34" charset="0"/>
                </a:rPr>
                <a:t>jm</a:t>
              </a:r>
              <a:endParaRPr lang="en-US" altLang="en-US" sz="2000" b="1">
                <a:effectLst>
                  <a:outerShdw blurRad="38100" dist="38100" dir="2700000" algn="tl">
                    <a:srgbClr val="000000"/>
                  </a:outerShdw>
                </a:effectLst>
                <a:latin typeface="Arial" panose="020B0604020202020204" pitchFamily="34" charset="0"/>
              </a:endParaRPr>
            </a:p>
          </p:txBody>
        </p:sp>
        <p:sp>
          <p:nvSpPr>
            <p:cNvPr id="30791" name="AutoShape 71">
              <a:extLst>
                <a:ext uri="{FF2B5EF4-FFF2-40B4-BE49-F238E27FC236}">
                  <a16:creationId xmlns:a16="http://schemas.microsoft.com/office/drawing/2014/main" id="{C230B7BB-5C42-18F2-998C-362321CD9995}"/>
                </a:ext>
              </a:extLst>
            </p:cNvPr>
            <p:cNvSpPr>
              <a:spLocks noChangeArrowheads="1"/>
            </p:cNvSpPr>
            <p:nvPr/>
          </p:nvSpPr>
          <p:spPr bwMode="auto">
            <a:xfrm>
              <a:off x="4377" y="3294"/>
              <a:ext cx="363" cy="249"/>
            </a:xfrm>
            <a:prstGeom prst="roundRect">
              <a:avLst>
                <a:gd name="adj" fmla="val 16667"/>
              </a:avLst>
            </a:prstGeom>
            <a:solidFill>
              <a:schemeClr val="bg2"/>
            </a:solidFill>
            <a:ln w="12700">
              <a:solidFill>
                <a:srgbClr val="FF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v</a:t>
              </a:r>
              <a:r>
                <a:rPr lang="en-US" altLang="en-US" sz="2000" b="1" baseline="-25000">
                  <a:effectLst>
                    <a:outerShdw blurRad="38100" dist="38100" dir="2700000" algn="tl">
                      <a:srgbClr val="000000"/>
                    </a:outerShdw>
                  </a:effectLst>
                  <a:latin typeface="Arial" panose="020B0604020202020204" pitchFamily="34" charset="0"/>
                </a:rPr>
                <a:t>pm</a:t>
              </a:r>
              <a:endParaRPr lang="en-US" altLang="en-US" sz="2000" b="1">
                <a:effectLst>
                  <a:outerShdw blurRad="38100" dist="38100" dir="2700000" algn="tl">
                    <a:srgbClr val="000000"/>
                  </a:outerShdw>
                </a:effectLst>
                <a:latin typeface="Arial" panose="020B0604020202020204" pitchFamily="34" charset="0"/>
              </a:endParaRPr>
            </a:p>
          </p:txBody>
        </p:sp>
      </p:grpSp>
    </p:spTree>
  </p:cSld>
  <p:clrMapOvr>
    <a:masterClrMapping/>
  </p:clrMapOvr>
  <p:transition>
    <p:check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Group 2">
            <a:extLst>
              <a:ext uri="{FF2B5EF4-FFF2-40B4-BE49-F238E27FC236}">
                <a16:creationId xmlns:a16="http://schemas.microsoft.com/office/drawing/2014/main" id="{C8A9ED33-CCFE-77E6-21CE-E989D18F9D53}"/>
              </a:ext>
            </a:extLst>
          </p:cNvPr>
          <p:cNvGrpSpPr>
            <a:grpSpLocks/>
          </p:cNvGrpSpPr>
          <p:nvPr/>
        </p:nvGrpSpPr>
        <p:grpSpPr bwMode="auto">
          <a:xfrm>
            <a:off x="3381376" y="107950"/>
            <a:ext cx="5076825" cy="800100"/>
            <a:chOff x="499" y="68"/>
            <a:chExt cx="3198" cy="504"/>
          </a:xfrm>
        </p:grpSpPr>
        <p:sp>
          <p:nvSpPr>
            <p:cNvPr id="31747" name="AutoShape 3">
              <a:extLst>
                <a:ext uri="{FF2B5EF4-FFF2-40B4-BE49-F238E27FC236}">
                  <a16:creationId xmlns:a16="http://schemas.microsoft.com/office/drawing/2014/main" id="{67FE53D5-BA31-17CA-F893-60ED95864159}"/>
                </a:ext>
              </a:extLst>
            </p:cNvPr>
            <p:cNvSpPr>
              <a:spLocks noChangeArrowheads="1"/>
            </p:cNvSpPr>
            <p:nvPr/>
          </p:nvSpPr>
          <p:spPr bwMode="auto">
            <a:xfrm>
              <a:off x="499" y="68"/>
              <a:ext cx="3198" cy="504"/>
            </a:xfrm>
            <a:prstGeom prst="roundRect">
              <a:avLst>
                <a:gd name="adj" fmla="val 16667"/>
              </a:avLst>
            </a:prstGeom>
            <a:solidFill>
              <a:srgbClr val="00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48" name="WordArt 4">
              <a:extLst>
                <a:ext uri="{FF2B5EF4-FFF2-40B4-BE49-F238E27FC236}">
                  <a16:creationId xmlns:a16="http://schemas.microsoft.com/office/drawing/2014/main" id="{5CB3FEE9-D316-CB35-CFF6-B0A49BCF941C}"/>
                </a:ext>
              </a:extLst>
            </p:cNvPr>
            <p:cNvSpPr>
              <a:spLocks noChangeArrowheads="1" noChangeShapeType="1" noTextEdit="1"/>
            </p:cNvSpPr>
            <p:nvPr/>
          </p:nvSpPr>
          <p:spPr bwMode="auto">
            <a:xfrm>
              <a:off x="590" y="141"/>
              <a:ext cx="3039" cy="360"/>
            </a:xfrm>
            <a:prstGeom prst="rect">
              <a:avLst/>
            </a:prstGeom>
            <a:extLst>
              <a:ext uri="{91240B29-F687-4F45-9708-019B960494DF}">
                <a14:hiddenLine xmlns:a14="http://schemas.microsoft.com/office/drawing/2010/main" w="9525">
                  <a:solidFill>
                    <a:srgbClr val="000000"/>
                  </a:solidFill>
                  <a:round/>
                  <a:headEnd type="none" w="sm" len="sm"/>
                  <a:tailEnd type="none" w="sm" len="sm"/>
                </a14:hiddenLine>
              </a:ext>
            </a:extLst>
          </p:spPr>
          <p:txBody>
            <a:bodyPr wrap="none" fromWordArt="1">
              <a:prstTxWarp prst="textPlain">
                <a:avLst>
                  <a:gd name="adj" fmla="val 50000"/>
                </a:avLst>
              </a:prstTxWarp>
            </a:bodyPr>
            <a:lstStyle/>
            <a:p>
              <a:pPr algn="ctr"/>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Model 3: A Recurrent Net</a:t>
              </a:r>
            </a:p>
          </p:txBody>
        </p:sp>
      </p:grpSp>
      <p:grpSp>
        <p:nvGrpSpPr>
          <p:cNvPr id="31783" name="Group 39">
            <a:extLst>
              <a:ext uri="{FF2B5EF4-FFF2-40B4-BE49-F238E27FC236}">
                <a16:creationId xmlns:a16="http://schemas.microsoft.com/office/drawing/2014/main" id="{62D7F2DD-3CD9-BD10-96B1-E3A7CAE18FD4}"/>
              </a:ext>
            </a:extLst>
          </p:cNvPr>
          <p:cNvGrpSpPr>
            <a:grpSpLocks/>
          </p:cNvGrpSpPr>
          <p:nvPr/>
        </p:nvGrpSpPr>
        <p:grpSpPr bwMode="auto">
          <a:xfrm>
            <a:off x="3505201" y="1295401"/>
            <a:ext cx="5040313" cy="4500563"/>
            <a:chOff x="2336" y="822"/>
            <a:chExt cx="3175" cy="2835"/>
          </a:xfrm>
        </p:grpSpPr>
        <p:sp>
          <p:nvSpPr>
            <p:cNvPr id="31755" name="Oval 11">
              <a:extLst>
                <a:ext uri="{FF2B5EF4-FFF2-40B4-BE49-F238E27FC236}">
                  <a16:creationId xmlns:a16="http://schemas.microsoft.com/office/drawing/2014/main" id="{8E560631-99D9-23DF-BC84-821A4738BE3A}"/>
                </a:ext>
              </a:extLst>
            </p:cNvPr>
            <p:cNvSpPr>
              <a:spLocks noChangeArrowheads="1"/>
            </p:cNvSpPr>
            <p:nvPr/>
          </p:nvSpPr>
          <p:spPr bwMode="auto">
            <a:xfrm>
              <a:off x="4603" y="1003"/>
              <a:ext cx="437" cy="454"/>
            </a:xfrm>
            <a:prstGeom prst="ellipse">
              <a:avLst/>
            </a:prstGeom>
            <a:solidFill>
              <a:srgbClr val="FF8B17">
                <a:alpha val="39999"/>
              </a:srgbClr>
            </a:solidFill>
            <a:ln w="38100">
              <a:solidFill>
                <a:srgbClr val="00CC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effectLst>
                    <a:outerShdw blurRad="38100" dist="38100" dir="2700000" algn="tl">
                      <a:srgbClr val="000000"/>
                    </a:outerShdw>
                  </a:effectLst>
                  <a:latin typeface="Arial" panose="020B0604020202020204" pitchFamily="34" charset="0"/>
                </a:rPr>
                <a:t>Y</a:t>
              </a:r>
              <a:r>
                <a:rPr lang="en-US" altLang="en-US" sz="2800" b="1" baseline="-25000">
                  <a:effectLst>
                    <a:outerShdw blurRad="38100" dist="38100" dir="2700000" algn="tl">
                      <a:srgbClr val="000000"/>
                    </a:outerShdw>
                  </a:effectLst>
                  <a:latin typeface="Arial" panose="020B0604020202020204" pitchFamily="34" charset="0"/>
                </a:rPr>
                <a:t>1</a:t>
              </a:r>
              <a:endParaRPr lang="en-US" altLang="en-US" sz="2800" b="1">
                <a:effectLst>
                  <a:outerShdw blurRad="38100" dist="38100" dir="2700000" algn="tl">
                    <a:srgbClr val="000000"/>
                  </a:outerShdw>
                </a:effectLst>
                <a:latin typeface="Arial" panose="020B0604020202020204" pitchFamily="34" charset="0"/>
              </a:endParaRPr>
            </a:p>
          </p:txBody>
        </p:sp>
        <p:sp>
          <p:nvSpPr>
            <p:cNvPr id="31756" name="Oval 12">
              <a:extLst>
                <a:ext uri="{FF2B5EF4-FFF2-40B4-BE49-F238E27FC236}">
                  <a16:creationId xmlns:a16="http://schemas.microsoft.com/office/drawing/2014/main" id="{8D6C40B3-4B5D-6BC6-6751-B42D8000936A}"/>
                </a:ext>
              </a:extLst>
            </p:cNvPr>
            <p:cNvSpPr>
              <a:spLocks noChangeArrowheads="1"/>
            </p:cNvSpPr>
            <p:nvPr/>
          </p:nvSpPr>
          <p:spPr bwMode="auto">
            <a:xfrm>
              <a:off x="4609" y="2885"/>
              <a:ext cx="437" cy="454"/>
            </a:xfrm>
            <a:prstGeom prst="ellipse">
              <a:avLst/>
            </a:prstGeom>
            <a:solidFill>
              <a:srgbClr val="FF8B17">
                <a:alpha val="39999"/>
              </a:srgbClr>
            </a:solidFill>
            <a:ln w="38100">
              <a:solidFill>
                <a:srgbClr val="00CC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effectLst>
                    <a:outerShdw blurRad="38100" dist="38100" dir="2700000" algn="tl">
                      <a:srgbClr val="000000"/>
                    </a:outerShdw>
                  </a:effectLst>
                  <a:latin typeface="Arial" panose="020B0604020202020204" pitchFamily="34" charset="0"/>
                </a:rPr>
                <a:t>Y</a:t>
              </a:r>
              <a:r>
                <a:rPr lang="en-US" altLang="en-US" sz="2800" b="1" baseline="-25000">
                  <a:effectLst>
                    <a:outerShdw blurRad="38100" dist="38100" dir="2700000" algn="tl">
                      <a:srgbClr val="000000"/>
                    </a:outerShdw>
                  </a:effectLst>
                  <a:latin typeface="Arial" panose="020B0604020202020204" pitchFamily="34" charset="0"/>
                </a:rPr>
                <a:t>m</a:t>
              </a:r>
              <a:endParaRPr lang="en-US" altLang="en-US" sz="2800" b="1">
                <a:effectLst>
                  <a:outerShdw blurRad="38100" dist="38100" dir="2700000" algn="tl">
                    <a:srgbClr val="000000"/>
                  </a:outerShdw>
                </a:effectLst>
                <a:latin typeface="Arial" panose="020B0604020202020204" pitchFamily="34" charset="0"/>
              </a:endParaRPr>
            </a:p>
          </p:txBody>
        </p:sp>
        <p:sp>
          <p:nvSpPr>
            <p:cNvPr id="31757" name="Oval 13">
              <a:extLst>
                <a:ext uri="{FF2B5EF4-FFF2-40B4-BE49-F238E27FC236}">
                  <a16:creationId xmlns:a16="http://schemas.microsoft.com/office/drawing/2014/main" id="{EE885A28-1487-2321-FB8D-F5DF74DC673A}"/>
                </a:ext>
              </a:extLst>
            </p:cNvPr>
            <p:cNvSpPr>
              <a:spLocks noChangeArrowheads="1"/>
            </p:cNvSpPr>
            <p:nvPr/>
          </p:nvSpPr>
          <p:spPr bwMode="auto">
            <a:xfrm>
              <a:off x="2738" y="1002"/>
              <a:ext cx="437" cy="454"/>
            </a:xfrm>
            <a:prstGeom prst="ellipse">
              <a:avLst/>
            </a:prstGeom>
            <a:solidFill>
              <a:srgbClr val="FF8B17">
                <a:alpha val="39999"/>
              </a:srgbClr>
            </a:solidFill>
            <a:ln w="38100">
              <a:solidFill>
                <a:srgbClr val="00CC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effectLst>
                    <a:outerShdw blurRad="38100" dist="38100" dir="2700000" algn="tl">
                      <a:srgbClr val="000000"/>
                    </a:outerShdw>
                  </a:effectLst>
                  <a:latin typeface="Arial" panose="020B0604020202020204" pitchFamily="34" charset="0"/>
                </a:rPr>
                <a:t>X</a:t>
              </a:r>
              <a:r>
                <a:rPr lang="en-US" altLang="en-US" sz="2800" b="1" baseline="-25000">
                  <a:effectLst>
                    <a:outerShdw blurRad="38100" dist="38100" dir="2700000" algn="tl">
                      <a:srgbClr val="000000"/>
                    </a:outerShdw>
                  </a:effectLst>
                  <a:latin typeface="Arial" panose="020B0604020202020204" pitchFamily="34" charset="0"/>
                </a:rPr>
                <a:t>1</a:t>
              </a:r>
              <a:endParaRPr lang="en-US" altLang="en-US" sz="2800" b="1">
                <a:effectLst>
                  <a:outerShdw blurRad="38100" dist="38100" dir="2700000" algn="tl">
                    <a:srgbClr val="000000"/>
                  </a:outerShdw>
                </a:effectLst>
                <a:latin typeface="Arial" panose="020B0604020202020204" pitchFamily="34" charset="0"/>
              </a:endParaRPr>
            </a:p>
          </p:txBody>
        </p:sp>
        <p:sp>
          <p:nvSpPr>
            <p:cNvPr id="31758" name="Oval 14">
              <a:extLst>
                <a:ext uri="{FF2B5EF4-FFF2-40B4-BE49-F238E27FC236}">
                  <a16:creationId xmlns:a16="http://schemas.microsoft.com/office/drawing/2014/main" id="{25C1DAD5-F720-B865-4374-527DF7E28FE2}"/>
                </a:ext>
              </a:extLst>
            </p:cNvPr>
            <p:cNvSpPr>
              <a:spLocks noChangeArrowheads="1"/>
            </p:cNvSpPr>
            <p:nvPr/>
          </p:nvSpPr>
          <p:spPr bwMode="auto">
            <a:xfrm>
              <a:off x="2722" y="2884"/>
              <a:ext cx="437" cy="454"/>
            </a:xfrm>
            <a:prstGeom prst="ellipse">
              <a:avLst/>
            </a:prstGeom>
            <a:solidFill>
              <a:srgbClr val="FF8B17">
                <a:alpha val="39999"/>
              </a:srgbClr>
            </a:solidFill>
            <a:ln w="38100">
              <a:solidFill>
                <a:srgbClr val="00CC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effectLst>
                    <a:outerShdw blurRad="38100" dist="38100" dir="2700000" algn="tl">
                      <a:srgbClr val="000000"/>
                    </a:outerShdw>
                  </a:effectLst>
                  <a:latin typeface="Arial" panose="020B0604020202020204" pitchFamily="34" charset="0"/>
                </a:rPr>
                <a:t>X</a:t>
              </a:r>
              <a:r>
                <a:rPr lang="en-US" altLang="en-US" sz="2800" b="1" baseline="-25000">
                  <a:effectLst>
                    <a:outerShdw blurRad="38100" dist="38100" dir="2700000" algn="tl">
                      <a:srgbClr val="000000"/>
                    </a:outerShdw>
                  </a:effectLst>
                  <a:latin typeface="Arial" panose="020B0604020202020204" pitchFamily="34" charset="0"/>
                </a:rPr>
                <a:t>n</a:t>
              </a:r>
              <a:endParaRPr lang="en-US" altLang="en-US" sz="2800" b="1">
                <a:effectLst>
                  <a:outerShdw blurRad="38100" dist="38100" dir="2700000" algn="tl">
                    <a:srgbClr val="000000"/>
                  </a:outerShdw>
                </a:effectLst>
                <a:latin typeface="Arial" panose="020B0604020202020204" pitchFamily="34" charset="0"/>
              </a:endParaRPr>
            </a:p>
          </p:txBody>
        </p:sp>
        <p:grpSp>
          <p:nvGrpSpPr>
            <p:cNvPr id="31759" name="Group 15">
              <a:extLst>
                <a:ext uri="{FF2B5EF4-FFF2-40B4-BE49-F238E27FC236}">
                  <a16:creationId xmlns:a16="http://schemas.microsoft.com/office/drawing/2014/main" id="{8794C994-6643-BBB8-3149-C293436B2C74}"/>
                </a:ext>
              </a:extLst>
            </p:cNvPr>
            <p:cNvGrpSpPr>
              <a:grpSpLocks/>
            </p:cNvGrpSpPr>
            <p:nvPr/>
          </p:nvGrpSpPr>
          <p:grpSpPr bwMode="auto">
            <a:xfrm>
              <a:off x="2949" y="1229"/>
              <a:ext cx="1882" cy="1883"/>
              <a:chOff x="2949" y="1229"/>
              <a:chExt cx="1882" cy="1883"/>
            </a:xfrm>
          </p:grpSpPr>
          <p:sp>
            <p:nvSpPr>
              <p:cNvPr id="31760" name="Line 16">
                <a:extLst>
                  <a:ext uri="{FF2B5EF4-FFF2-40B4-BE49-F238E27FC236}">
                    <a16:creationId xmlns:a16="http://schemas.microsoft.com/office/drawing/2014/main" id="{9D9C1753-5D38-6693-73F4-286BB9F936ED}"/>
                  </a:ext>
                </a:extLst>
              </p:cNvPr>
              <p:cNvSpPr>
                <a:spLocks noChangeShapeType="1"/>
              </p:cNvSpPr>
              <p:nvPr/>
            </p:nvSpPr>
            <p:spPr bwMode="auto">
              <a:xfrm>
                <a:off x="3198" y="1229"/>
                <a:ext cx="1406" cy="0"/>
              </a:xfrm>
              <a:prstGeom prst="line">
                <a:avLst/>
              </a:prstGeom>
              <a:noFill/>
              <a:ln w="381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61" name="Line 17">
                <a:extLst>
                  <a:ext uri="{FF2B5EF4-FFF2-40B4-BE49-F238E27FC236}">
                    <a16:creationId xmlns:a16="http://schemas.microsoft.com/office/drawing/2014/main" id="{1741BD22-70A6-E7BB-8E01-328256F6E0E9}"/>
                  </a:ext>
                </a:extLst>
              </p:cNvPr>
              <p:cNvSpPr>
                <a:spLocks noChangeShapeType="1"/>
              </p:cNvSpPr>
              <p:nvPr/>
            </p:nvSpPr>
            <p:spPr bwMode="auto">
              <a:xfrm>
                <a:off x="3175" y="3112"/>
                <a:ext cx="1406" cy="0"/>
              </a:xfrm>
              <a:prstGeom prst="line">
                <a:avLst/>
              </a:prstGeom>
              <a:noFill/>
              <a:ln w="381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62" name="Line 18">
                <a:extLst>
                  <a:ext uri="{FF2B5EF4-FFF2-40B4-BE49-F238E27FC236}">
                    <a16:creationId xmlns:a16="http://schemas.microsoft.com/office/drawing/2014/main" id="{91FE2A12-EFFE-F5D8-19CB-701978B5972D}"/>
                  </a:ext>
                </a:extLst>
              </p:cNvPr>
              <p:cNvSpPr>
                <a:spLocks noChangeShapeType="1"/>
              </p:cNvSpPr>
              <p:nvPr/>
            </p:nvSpPr>
            <p:spPr bwMode="auto">
              <a:xfrm rot="-5400000">
                <a:off x="2246" y="2182"/>
                <a:ext cx="1406" cy="0"/>
              </a:xfrm>
              <a:prstGeom prst="line">
                <a:avLst/>
              </a:prstGeom>
              <a:noFill/>
              <a:ln w="381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63" name="Line 19">
                <a:extLst>
                  <a:ext uri="{FF2B5EF4-FFF2-40B4-BE49-F238E27FC236}">
                    <a16:creationId xmlns:a16="http://schemas.microsoft.com/office/drawing/2014/main" id="{AF6601DF-C50F-222C-9EF0-F1E16B07AF4B}"/>
                  </a:ext>
                </a:extLst>
              </p:cNvPr>
              <p:cNvSpPr>
                <a:spLocks noChangeShapeType="1"/>
              </p:cNvSpPr>
              <p:nvPr/>
            </p:nvSpPr>
            <p:spPr bwMode="auto">
              <a:xfrm rot="-5400000">
                <a:off x="4128" y="2182"/>
                <a:ext cx="1406" cy="0"/>
              </a:xfrm>
              <a:prstGeom prst="line">
                <a:avLst/>
              </a:prstGeom>
              <a:noFill/>
              <a:ln w="381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64" name="Line 20">
                <a:extLst>
                  <a:ext uri="{FF2B5EF4-FFF2-40B4-BE49-F238E27FC236}">
                    <a16:creationId xmlns:a16="http://schemas.microsoft.com/office/drawing/2014/main" id="{B4241408-5495-F90B-2520-564847600485}"/>
                  </a:ext>
                </a:extLst>
              </p:cNvPr>
              <p:cNvSpPr>
                <a:spLocks noChangeShapeType="1"/>
              </p:cNvSpPr>
              <p:nvPr/>
            </p:nvSpPr>
            <p:spPr bwMode="auto">
              <a:xfrm flipV="1">
                <a:off x="3153" y="1433"/>
                <a:ext cx="1519" cy="1543"/>
              </a:xfrm>
              <a:prstGeom prst="line">
                <a:avLst/>
              </a:prstGeom>
              <a:noFill/>
              <a:ln w="381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65" name="Line 21">
                <a:extLst>
                  <a:ext uri="{FF2B5EF4-FFF2-40B4-BE49-F238E27FC236}">
                    <a16:creationId xmlns:a16="http://schemas.microsoft.com/office/drawing/2014/main" id="{1EA15DCE-4FC7-EB98-09D5-1325C12EB11E}"/>
                  </a:ext>
                </a:extLst>
              </p:cNvPr>
              <p:cNvSpPr>
                <a:spLocks noChangeShapeType="1"/>
              </p:cNvSpPr>
              <p:nvPr/>
            </p:nvSpPr>
            <p:spPr bwMode="auto">
              <a:xfrm flipH="1" flipV="1">
                <a:off x="3130" y="1411"/>
                <a:ext cx="1519" cy="1543"/>
              </a:xfrm>
              <a:prstGeom prst="line">
                <a:avLst/>
              </a:prstGeom>
              <a:noFill/>
              <a:ln w="381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1766" name="Group 22">
              <a:extLst>
                <a:ext uri="{FF2B5EF4-FFF2-40B4-BE49-F238E27FC236}">
                  <a16:creationId xmlns:a16="http://schemas.microsoft.com/office/drawing/2014/main" id="{4C01ECCD-18D1-35F3-F9CD-213356042A64}"/>
                </a:ext>
              </a:extLst>
            </p:cNvPr>
            <p:cNvGrpSpPr>
              <a:grpSpLocks/>
            </p:cNvGrpSpPr>
            <p:nvPr/>
          </p:nvGrpSpPr>
          <p:grpSpPr bwMode="auto">
            <a:xfrm>
              <a:off x="2427" y="822"/>
              <a:ext cx="2903" cy="2835"/>
              <a:chOff x="2427" y="822"/>
              <a:chExt cx="2903" cy="2835"/>
            </a:xfrm>
          </p:grpSpPr>
          <p:sp>
            <p:nvSpPr>
              <p:cNvPr id="31767" name="Arc 23">
                <a:extLst>
                  <a:ext uri="{FF2B5EF4-FFF2-40B4-BE49-F238E27FC236}">
                    <a16:creationId xmlns:a16="http://schemas.microsoft.com/office/drawing/2014/main" id="{870933C2-FECA-349B-0DD6-26B010581FD0}"/>
                  </a:ext>
                </a:extLst>
              </p:cNvPr>
              <p:cNvSpPr>
                <a:spLocks/>
              </p:cNvSpPr>
              <p:nvPr/>
            </p:nvSpPr>
            <p:spPr bwMode="auto">
              <a:xfrm rot="16200000" flipV="1">
                <a:off x="2421" y="828"/>
                <a:ext cx="500" cy="488"/>
              </a:xfrm>
              <a:custGeom>
                <a:avLst/>
                <a:gdLst>
                  <a:gd name="G0" fmla="+- 21600 0 0"/>
                  <a:gd name="G1" fmla="+- 20524 0 0"/>
                  <a:gd name="G2" fmla="+- 21600 0 0"/>
                  <a:gd name="T0" fmla="*/ 28331 w 43200"/>
                  <a:gd name="T1" fmla="*/ 0 h 42124"/>
                  <a:gd name="T2" fmla="*/ 1107 w 43200"/>
                  <a:gd name="T3" fmla="*/ 13697 h 42124"/>
                  <a:gd name="T4" fmla="*/ 21600 w 43200"/>
                  <a:gd name="T5" fmla="*/ 20524 h 42124"/>
                </a:gdLst>
                <a:ahLst/>
                <a:cxnLst>
                  <a:cxn ang="0">
                    <a:pos x="T0" y="T1"/>
                  </a:cxn>
                  <a:cxn ang="0">
                    <a:pos x="T2" y="T3"/>
                  </a:cxn>
                  <a:cxn ang="0">
                    <a:pos x="T4" y="T5"/>
                  </a:cxn>
                </a:cxnLst>
                <a:rect l="0" t="0" r="r" b="b"/>
                <a:pathLst>
                  <a:path w="43200" h="42124" fill="none" extrusionOk="0">
                    <a:moveTo>
                      <a:pt x="28331" y="-1"/>
                    </a:moveTo>
                    <a:cubicBezTo>
                      <a:pt x="37202" y="2908"/>
                      <a:pt x="43200" y="11188"/>
                      <a:pt x="43200" y="20524"/>
                    </a:cubicBezTo>
                    <a:cubicBezTo>
                      <a:pt x="43200" y="32453"/>
                      <a:pt x="33529" y="42124"/>
                      <a:pt x="21600" y="42124"/>
                    </a:cubicBezTo>
                    <a:cubicBezTo>
                      <a:pt x="9670" y="42124"/>
                      <a:pt x="0" y="32453"/>
                      <a:pt x="0" y="20524"/>
                    </a:cubicBezTo>
                    <a:cubicBezTo>
                      <a:pt x="0" y="18203"/>
                      <a:pt x="373" y="15898"/>
                      <a:pt x="1107" y="13697"/>
                    </a:cubicBezTo>
                  </a:path>
                  <a:path w="43200" h="42124" stroke="0" extrusionOk="0">
                    <a:moveTo>
                      <a:pt x="28331" y="-1"/>
                    </a:moveTo>
                    <a:cubicBezTo>
                      <a:pt x="37202" y="2908"/>
                      <a:pt x="43200" y="11188"/>
                      <a:pt x="43200" y="20524"/>
                    </a:cubicBezTo>
                    <a:cubicBezTo>
                      <a:pt x="43200" y="32453"/>
                      <a:pt x="33529" y="42124"/>
                      <a:pt x="21600" y="42124"/>
                    </a:cubicBezTo>
                    <a:cubicBezTo>
                      <a:pt x="9670" y="42124"/>
                      <a:pt x="0" y="32453"/>
                      <a:pt x="0" y="20524"/>
                    </a:cubicBezTo>
                    <a:cubicBezTo>
                      <a:pt x="0" y="18203"/>
                      <a:pt x="373" y="15898"/>
                      <a:pt x="1107" y="13697"/>
                    </a:cubicBezTo>
                    <a:lnTo>
                      <a:pt x="21600" y="20524"/>
                    </a:lnTo>
                    <a:close/>
                  </a:path>
                </a:pathLst>
              </a:custGeom>
              <a:noFill/>
              <a:ln w="38100">
                <a:solidFill>
                  <a:schemeClr val="tx1"/>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68" name="Arc 24">
                <a:extLst>
                  <a:ext uri="{FF2B5EF4-FFF2-40B4-BE49-F238E27FC236}">
                    <a16:creationId xmlns:a16="http://schemas.microsoft.com/office/drawing/2014/main" id="{87631190-3CF3-707B-995B-5B777869A0E4}"/>
                  </a:ext>
                </a:extLst>
              </p:cNvPr>
              <p:cNvSpPr>
                <a:spLocks/>
              </p:cNvSpPr>
              <p:nvPr/>
            </p:nvSpPr>
            <p:spPr bwMode="auto">
              <a:xfrm rot="10800000" flipV="1">
                <a:off x="2539" y="3169"/>
                <a:ext cx="500" cy="488"/>
              </a:xfrm>
              <a:custGeom>
                <a:avLst/>
                <a:gdLst>
                  <a:gd name="G0" fmla="+- 21600 0 0"/>
                  <a:gd name="G1" fmla="+- 20524 0 0"/>
                  <a:gd name="G2" fmla="+- 21600 0 0"/>
                  <a:gd name="T0" fmla="*/ 28331 w 43200"/>
                  <a:gd name="T1" fmla="*/ 0 h 42124"/>
                  <a:gd name="T2" fmla="*/ 1107 w 43200"/>
                  <a:gd name="T3" fmla="*/ 13697 h 42124"/>
                  <a:gd name="T4" fmla="*/ 21600 w 43200"/>
                  <a:gd name="T5" fmla="*/ 20524 h 42124"/>
                </a:gdLst>
                <a:ahLst/>
                <a:cxnLst>
                  <a:cxn ang="0">
                    <a:pos x="T0" y="T1"/>
                  </a:cxn>
                  <a:cxn ang="0">
                    <a:pos x="T2" y="T3"/>
                  </a:cxn>
                  <a:cxn ang="0">
                    <a:pos x="T4" y="T5"/>
                  </a:cxn>
                </a:cxnLst>
                <a:rect l="0" t="0" r="r" b="b"/>
                <a:pathLst>
                  <a:path w="43200" h="42124" fill="none" extrusionOk="0">
                    <a:moveTo>
                      <a:pt x="28331" y="-1"/>
                    </a:moveTo>
                    <a:cubicBezTo>
                      <a:pt x="37202" y="2908"/>
                      <a:pt x="43200" y="11188"/>
                      <a:pt x="43200" y="20524"/>
                    </a:cubicBezTo>
                    <a:cubicBezTo>
                      <a:pt x="43200" y="32453"/>
                      <a:pt x="33529" y="42124"/>
                      <a:pt x="21600" y="42124"/>
                    </a:cubicBezTo>
                    <a:cubicBezTo>
                      <a:pt x="9670" y="42124"/>
                      <a:pt x="0" y="32453"/>
                      <a:pt x="0" y="20524"/>
                    </a:cubicBezTo>
                    <a:cubicBezTo>
                      <a:pt x="0" y="18203"/>
                      <a:pt x="373" y="15898"/>
                      <a:pt x="1107" y="13697"/>
                    </a:cubicBezTo>
                  </a:path>
                  <a:path w="43200" h="42124" stroke="0" extrusionOk="0">
                    <a:moveTo>
                      <a:pt x="28331" y="-1"/>
                    </a:moveTo>
                    <a:cubicBezTo>
                      <a:pt x="37202" y="2908"/>
                      <a:pt x="43200" y="11188"/>
                      <a:pt x="43200" y="20524"/>
                    </a:cubicBezTo>
                    <a:cubicBezTo>
                      <a:pt x="43200" y="32453"/>
                      <a:pt x="33529" y="42124"/>
                      <a:pt x="21600" y="42124"/>
                    </a:cubicBezTo>
                    <a:cubicBezTo>
                      <a:pt x="9670" y="42124"/>
                      <a:pt x="0" y="32453"/>
                      <a:pt x="0" y="20524"/>
                    </a:cubicBezTo>
                    <a:cubicBezTo>
                      <a:pt x="0" y="18203"/>
                      <a:pt x="373" y="15898"/>
                      <a:pt x="1107" y="13697"/>
                    </a:cubicBezTo>
                    <a:lnTo>
                      <a:pt x="21600" y="20524"/>
                    </a:lnTo>
                    <a:close/>
                  </a:path>
                </a:pathLst>
              </a:custGeom>
              <a:noFill/>
              <a:ln w="38100">
                <a:solidFill>
                  <a:schemeClr val="tx1"/>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69" name="Arc 25">
                <a:extLst>
                  <a:ext uri="{FF2B5EF4-FFF2-40B4-BE49-F238E27FC236}">
                    <a16:creationId xmlns:a16="http://schemas.microsoft.com/office/drawing/2014/main" id="{31C4AFBE-B983-EF80-1C92-7BAB1A087A3A}"/>
                  </a:ext>
                </a:extLst>
              </p:cNvPr>
              <p:cNvSpPr>
                <a:spLocks/>
              </p:cNvSpPr>
              <p:nvPr/>
            </p:nvSpPr>
            <p:spPr bwMode="auto">
              <a:xfrm rot="10800000" flipH="1" flipV="1">
                <a:off x="4695" y="3158"/>
                <a:ext cx="500" cy="488"/>
              </a:xfrm>
              <a:custGeom>
                <a:avLst/>
                <a:gdLst>
                  <a:gd name="G0" fmla="+- 21600 0 0"/>
                  <a:gd name="G1" fmla="+- 20524 0 0"/>
                  <a:gd name="G2" fmla="+- 21600 0 0"/>
                  <a:gd name="T0" fmla="*/ 28331 w 43200"/>
                  <a:gd name="T1" fmla="*/ 0 h 42124"/>
                  <a:gd name="T2" fmla="*/ 1107 w 43200"/>
                  <a:gd name="T3" fmla="*/ 13697 h 42124"/>
                  <a:gd name="T4" fmla="*/ 21600 w 43200"/>
                  <a:gd name="T5" fmla="*/ 20524 h 42124"/>
                </a:gdLst>
                <a:ahLst/>
                <a:cxnLst>
                  <a:cxn ang="0">
                    <a:pos x="T0" y="T1"/>
                  </a:cxn>
                  <a:cxn ang="0">
                    <a:pos x="T2" y="T3"/>
                  </a:cxn>
                  <a:cxn ang="0">
                    <a:pos x="T4" y="T5"/>
                  </a:cxn>
                </a:cxnLst>
                <a:rect l="0" t="0" r="r" b="b"/>
                <a:pathLst>
                  <a:path w="43200" h="42124" fill="none" extrusionOk="0">
                    <a:moveTo>
                      <a:pt x="28331" y="-1"/>
                    </a:moveTo>
                    <a:cubicBezTo>
                      <a:pt x="37202" y="2908"/>
                      <a:pt x="43200" y="11188"/>
                      <a:pt x="43200" y="20524"/>
                    </a:cubicBezTo>
                    <a:cubicBezTo>
                      <a:pt x="43200" y="32453"/>
                      <a:pt x="33529" y="42124"/>
                      <a:pt x="21600" y="42124"/>
                    </a:cubicBezTo>
                    <a:cubicBezTo>
                      <a:pt x="9670" y="42124"/>
                      <a:pt x="0" y="32453"/>
                      <a:pt x="0" y="20524"/>
                    </a:cubicBezTo>
                    <a:cubicBezTo>
                      <a:pt x="0" y="18203"/>
                      <a:pt x="373" y="15898"/>
                      <a:pt x="1107" y="13697"/>
                    </a:cubicBezTo>
                  </a:path>
                  <a:path w="43200" h="42124" stroke="0" extrusionOk="0">
                    <a:moveTo>
                      <a:pt x="28331" y="-1"/>
                    </a:moveTo>
                    <a:cubicBezTo>
                      <a:pt x="37202" y="2908"/>
                      <a:pt x="43200" y="11188"/>
                      <a:pt x="43200" y="20524"/>
                    </a:cubicBezTo>
                    <a:cubicBezTo>
                      <a:pt x="43200" y="32453"/>
                      <a:pt x="33529" y="42124"/>
                      <a:pt x="21600" y="42124"/>
                    </a:cubicBezTo>
                    <a:cubicBezTo>
                      <a:pt x="9670" y="42124"/>
                      <a:pt x="0" y="32453"/>
                      <a:pt x="0" y="20524"/>
                    </a:cubicBezTo>
                    <a:cubicBezTo>
                      <a:pt x="0" y="18203"/>
                      <a:pt x="373" y="15898"/>
                      <a:pt x="1107" y="13697"/>
                    </a:cubicBezTo>
                    <a:lnTo>
                      <a:pt x="21600" y="20524"/>
                    </a:lnTo>
                    <a:close/>
                  </a:path>
                </a:pathLst>
              </a:custGeom>
              <a:noFill/>
              <a:ln w="38100">
                <a:solidFill>
                  <a:schemeClr val="tx1"/>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70" name="Arc 26">
                <a:extLst>
                  <a:ext uri="{FF2B5EF4-FFF2-40B4-BE49-F238E27FC236}">
                    <a16:creationId xmlns:a16="http://schemas.microsoft.com/office/drawing/2014/main" id="{6D1A5ABB-B3F7-A154-40D3-26A078391AB8}"/>
                  </a:ext>
                </a:extLst>
              </p:cNvPr>
              <p:cNvSpPr>
                <a:spLocks/>
              </p:cNvSpPr>
              <p:nvPr/>
            </p:nvSpPr>
            <p:spPr bwMode="auto">
              <a:xfrm rot="5400000" flipH="1" flipV="1">
                <a:off x="4836" y="828"/>
                <a:ext cx="500" cy="488"/>
              </a:xfrm>
              <a:custGeom>
                <a:avLst/>
                <a:gdLst>
                  <a:gd name="G0" fmla="+- 21600 0 0"/>
                  <a:gd name="G1" fmla="+- 20524 0 0"/>
                  <a:gd name="G2" fmla="+- 21600 0 0"/>
                  <a:gd name="T0" fmla="*/ 28331 w 43200"/>
                  <a:gd name="T1" fmla="*/ 0 h 42124"/>
                  <a:gd name="T2" fmla="*/ 1107 w 43200"/>
                  <a:gd name="T3" fmla="*/ 13697 h 42124"/>
                  <a:gd name="T4" fmla="*/ 21600 w 43200"/>
                  <a:gd name="T5" fmla="*/ 20524 h 42124"/>
                </a:gdLst>
                <a:ahLst/>
                <a:cxnLst>
                  <a:cxn ang="0">
                    <a:pos x="T0" y="T1"/>
                  </a:cxn>
                  <a:cxn ang="0">
                    <a:pos x="T2" y="T3"/>
                  </a:cxn>
                  <a:cxn ang="0">
                    <a:pos x="T4" y="T5"/>
                  </a:cxn>
                </a:cxnLst>
                <a:rect l="0" t="0" r="r" b="b"/>
                <a:pathLst>
                  <a:path w="43200" h="42124" fill="none" extrusionOk="0">
                    <a:moveTo>
                      <a:pt x="28331" y="-1"/>
                    </a:moveTo>
                    <a:cubicBezTo>
                      <a:pt x="37202" y="2908"/>
                      <a:pt x="43200" y="11188"/>
                      <a:pt x="43200" y="20524"/>
                    </a:cubicBezTo>
                    <a:cubicBezTo>
                      <a:pt x="43200" y="32453"/>
                      <a:pt x="33529" y="42124"/>
                      <a:pt x="21600" y="42124"/>
                    </a:cubicBezTo>
                    <a:cubicBezTo>
                      <a:pt x="9670" y="42124"/>
                      <a:pt x="0" y="32453"/>
                      <a:pt x="0" y="20524"/>
                    </a:cubicBezTo>
                    <a:cubicBezTo>
                      <a:pt x="0" y="18203"/>
                      <a:pt x="373" y="15898"/>
                      <a:pt x="1107" y="13697"/>
                    </a:cubicBezTo>
                  </a:path>
                  <a:path w="43200" h="42124" stroke="0" extrusionOk="0">
                    <a:moveTo>
                      <a:pt x="28331" y="-1"/>
                    </a:moveTo>
                    <a:cubicBezTo>
                      <a:pt x="37202" y="2908"/>
                      <a:pt x="43200" y="11188"/>
                      <a:pt x="43200" y="20524"/>
                    </a:cubicBezTo>
                    <a:cubicBezTo>
                      <a:pt x="43200" y="32453"/>
                      <a:pt x="33529" y="42124"/>
                      <a:pt x="21600" y="42124"/>
                    </a:cubicBezTo>
                    <a:cubicBezTo>
                      <a:pt x="9670" y="42124"/>
                      <a:pt x="0" y="32453"/>
                      <a:pt x="0" y="20524"/>
                    </a:cubicBezTo>
                    <a:cubicBezTo>
                      <a:pt x="0" y="18203"/>
                      <a:pt x="373" y="15898"/>
                      <a:pt x="1107" y="13697"/>
                    </a:cubicBezTo>
                    <a:lnTo>
                      <a:pt x="21600" y="20524"/>
                    </a:lnTo>
                    <a:close/>
                  </a:path>
                </a:pathLst>
              </a:custGeom>
              <a:noFill/>
              <a:ln w="38100">
                <a:solidFill>
                  <a:schemeClr val="tx1"/>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1771" name="Group 27">
              <a:extLst>
                <a:ext uri="{FF2B5EF4-FFF2-40B4-BE49-F238E27FC236}">
                  <a16:creationId xmlns:a16="http://schemas.microsoft.com/office/drawing/2014/main" id="{E3D00F37-89E2-FC1B-A2D7-A94F04AC7376}"/>
                </a:ext>
              </a:extLst>
            </p:cNvPr>
            <p:cNvGrpSpPr>
              <a:grpSpLocks/>
            </p:cNvGrpSpPr>
            <p:nvPr/>
          </p:nvGrpSpPr>
          <p:grpSpPr bwMode="auto">
            <a:xfrm>
              <a:off x="2336" y="845"/>
              <a:ext cx="3175" cy="2789"/>
              <a:chOff x="2336" y="845"/>
              <a:chExt cx="3175" cy="2789"/>
            </a:xfrm>
          </p:grpSpPr>
          <p:sp>
            <p:nvSpPr>
              <p:cNvPr id="31772" name="AutoShape 28">
                <a:extLst>
                  <a:ext uri="{FF2B5EF4-FFF2-40B4-BE49-F238E27FC236}">
                    <a16:creationId xmlns:a16="http://schemas.microsoft.com/office/drawing/2014/main" id="{A926937B-3FD6-C7C3-5FCB-11C99BD406B8}"/>
                  </a:ext>
                </a:extLst>
              </p:cNvPr>
              <p:cNvSpPr>
                <a:spLocks noChangeArrowheads="1"/>
              </p:cNvSpPr>
              <p:nvPr/>
            </p:nvSpPr>
            <p:spPr bwMode="auto">
              <a:xfrm>
                <a:off x="3720" y="890"/>
                <a:ext cx="340" cy="227"/>
              </a:xfrm>
              <a:prstGeom prst="roundRect">
                <a:avLst>
                  <a:gd name="adj" fmla="val 16667"/>
                </a:avLst>
              </a:prstGeom>
              <a:solidFill>
                <a:schemeClr val="bg2"/>
              </a:solidFill>
              <a:ln w="12700">
                <a:solidFill>
                  <a:srgbClr val="FF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w</a:t>
                </a:r>
                <a:r>
                  <a:rPr lang="en-US" altLang="en-US" sz="2000" b="1" baseline="-25000">
                    <a:effectLst>
                      <a:outerShdw blurRad="38100" dist="38100" dir="2700000" algn="tl">
                        <a:srgbClr val="000000"/>
                      </a:outerShdw>
                    </a:effectLst>
                    <a:latin typeface="Arial" panose="020B0604020202020204" pitchFamily="34" charset="0"/>
                  </a:rPr>
                  <a:t>11</a:t>
                </a:r>
                <a:endParaRPr lang="en-US" altLang="en-US" sz="2000" b="1">
                  <a:effectLst>
                    <a:outerShdw blurRad="38100" dist="38100" dir="2700000" algn="tl">
                      <a:srgbClr val="000000"/>
                    </a:outerShdw>
                  </a:effectLst>
                  <a:latin typeface="Arial" panose="020B0604020202020204" pitchFamily="34" charset="0"/>
                </a:endParaRPr>
              </a:p>
            </p:txBody>
          </p:sp>
          <p:sp>
            <p:nvSpPr>
              <p:cNvPr id="31773" name="AutoShape 29">
                <a:extLst>
                  <a:ext uri="{FF2B5EF4-FFF2-40B4-BE49-F238E27FC236}">
                    <a16:creationId xmlns:a16="http://schemas.microsoft.com/office/drawing/2014/main" id="{84BAC8F1-CA45-5857-42A3-B4CA77EEDC7C}"/>
                  </a:ext>
                </a:extLst>
              </p:cNvPr>
              <p:cNvSpPr>
                <a:spLocks noChangeArrowheads="1"/>
              </p:cNvSpPr>
              <p:nvPr/>
            </p:nvSpPr>
            <p:spPr bwMode="auto">
              <a:xfrm>
                <a:off x="3742" y="3271"/>
                <a:ext cx="340" cy="227"/>
              </a:xfrm>
              <a:prstGeom prst="roundRect">
                <a:avLst>
                  <a:gd name="adj" fmla="val 16667"/>
                </a:avLst>
              </a:prstGeom>
              <a:solidFill>
                <a:schemeClr val="bg2"/>
              </a:solidFill>
              <a:ln w="12700">
                <a:solidFill>
                  <a:srgbClr val="FF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w</a:t>
                </a:r>
                <a:r>
                  <a:rPr lang="en-US" altLang="en-US" sz="2000" b="1" baseline="-25000">
                    <a:effectLst>
                      <a:outerShdw blurRad="38100" dist="38100" dir="2700000" algn="tl">
                        <a:srgbClr val="000000"/>
                      </a:outerShdw>
                    </a:effectLst>
                    <a:latin typeface="Arial" panose="020B0604020202020204" pitchFamily="34" charset="0"/>
                  </a:rPr>
                  <a:t>nm</a:t>
                </a:r>
                <a:endParaRPr lang="en-US" altLang="en-US" sz="2000" b="1">
                  <a:effectLst>
                    <a:outerShdw blurRad="38100" dist="38100" dir="2700000" algn="tl">
                      <a:srgbClr val="000000"/>
                    </a:outerShdw>
                  </a:effectLst>
                  <a:latin typeface="Arial" panose="020B0604020202020204" pitchFamily="34" charset="0"/>
                </a:endParaRPr>
              </a:p>
            </p:txBody>
          </p:sp>
          <p:sp>
            <p:nvSpPr>
              <p:cNvPr id="31774" name="AutoShape 30">
                <a:extLst>
                  <a:ext uri="{FF2B5EF4-FFF2-40B4-BE49-F238E27FC236}">
                    <a16:creationId xmlns:a16="http://schemas.microsoft.com/office/drawing/2014/main" id="{72D2CB59-4B80-F45B-CB1F-024111223128}"/>
                  </a:ext>
                </a:extLst>
              </p:cNvPr>
              <p:cNvSpPr>
                <a:spLocks noChangeArrowheads="1"/>
              </p:cNvSpPr>
              <p:nvPr/>
            </p:nvSpPr>
            <p:spPr bwMode="auto">
              <a:xfrm>
                <a:off x="5171" y="845"/>
                <a:ext cx="340" cy="227"/>
              </a:xfrm>
              <a:prstGeom prst="roundRect">
                <a:avLst>
                  <a:gd name="adj" fmla="val 16667"/>
                </a:avLst>
              </a:prstGeom>
              <a:solidFill>
                <a:schemeClr val="bg2"/>
              </a:solidFill>
              <a:ln w="12700">
                <a:solidFill>
                  <a:srgbClr val="FF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1</a:t>
                </a:r>
              </a:p>
            </p:txBody>
          </p:sp>
          <p:sp>
            <p:nvSpPr>
              <p:cNvPr id="31775" name="AutoShape 31">
                <a:extLst>
                  <a:ext uri="{FF2B5EF4-FFF2-40B4-BE49-F238E27FC236}">
                    <a16:creationId xmlns:a16="http://schemas.microsoft.com/office/drawing/2014/main" id="{50A0355A-FECE-72B8-AEF0-633E63460139}"/>
                  </a:ext>
                </a:extLst>
              </p:cNvPr>
              <p:cNvSpPr>
                <a:spLocks noChangeArrowheads="1"/>
              </p:cNvSpPr>
              <p:nvPr/>
            </p:nvSpPr>
            <p:spPr bwMode="auto">
              <a:xfrm>
                <a:off x="4922" y="2001"/>
                <a:ext cx="340" cy="227"/>
              </a:xfrm>
              <a:prstGeom prst="roundRect">
                <a:avLst>
                  <a:gd name="adj" fmla="val 16667"/>
                </a:avLst>
              </a:prstGeom>
              <a:solidFill>
                <a:schemeClr val="bg2"/>
              </a:solidFill>
              <a:ln w="12700">
                <a:solidFill>
                  <a:srgbClr val="FF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v</a:t>
                </a:r>
                <a:r>
                  <a:rPr lang="en-US" altLang="en-US" sz="2000" b="1" baseline="-25000">
                    <a:effectLst>
                      <a:outerShdw blurRad="38100" dist="38100" dir="2700000" algn="tl">
                        <a:srgbClr val="000000"/>
                      </a:outerShdw>
                    </a:effectLst>
                    <a:latin typeface="Arial" panose="020B0604020202020204" pitchFamily="34" charset="0"/>
                  </a:rPr>
                  <a:t>1m</a:t>
                </a:r>
                <a:endParaRPr lang="en-US" altLang="en-US" sz="2000" b="1">
                  <a:effectLst>
                    <a:outerShdw blurRad="38100" dist="38100" dir="2700000" algn="tl">
                      <a:srgbClr val="000000"/>
                    </a:outerShdw>
                  </a:effectLst>
                  <a:latin typeface="Arial" panose="020B0604020202020204" pitchFamily="34" charset="0"/>
                </a:endParaRPr>
              </a:p>
            </p:txBody>
          </p:sp>
          <p:sp>
            <p:nvSpPr>
              <p:cNvPr id="31776" name="AutoShape 32">
                <a:extLst>
                  <a:ext uri="{FF2B5EF4-FFF2-40B4-BE49-F238E27FC236}">
                    <a16:creationId xmlns:a16="http://schemas.microsoft.com/office/drawing/2014/main" id="{B9209DE0-31E8-D81B-5E59-8760E232DB18}"/>
                  </a:ext>
                </a:extLst>
              </p:cNvPr>
              <p:cNvSpPr>
                <a:spLocks noChangeArrowheads="1"/>
              </p:cNvSpPr>
              <p:nvPr/>
            </p:nvSpPr>
            <p:spPr bwMode="auto">
              <a:xfrm>
                <a:off x="2517" y="2047"/>
                <a:ext cx="340" cy="227"/>
              </a:xfrm>
              <a:prstGeom prst="roundRect">
                <a:avLst>
                  <a:gd name="adj" fmla="val 16667"/>
                </a:avLst>
              </a:prstGeom>
              <a:solidFill>
                <a:schemeClr val="bg2"/>
              </a:solidFill>
              <a:ln w="12700">
                <a:solidFill>
                  <a:srgbClr val="FF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v</a:t>
                </a:r>
                <a:r>
                  <a:rPr lang="en-US" altLang="en-US" sz="2000" b="1" baseline="-25000">
                    <a:effectLst>
                      <a:outerShdw blurRad="38100" dist="38100" dir="2700000" algn="tl">
                        <a:srgbClr val="000000"/>
                      </a:outerShdw>
                    </a:effectLst>
                    <a:latin typeface="Arial" panose="020B0604020202020204" pitchFamily="34" charset="0"/>
                  </a:rPr>
                  <a:t>1n</a:t>
                </a:r>
                <a:endParaRPr lang="en-US" altLang="en-US" sz="2000" b="1">
                  <a:effectLst>
                    <a:outerShdw blurRad="38100" dist="38100" dir="2700000" algn="tl">
                      <a:srgbClr val="000000"/>
                    </a:outerShdw>
                  </a:effectLst>
                  <a:latin typeface="Arial" panose="020B0604020202020204" pitchFamily="34" charset="0"/>
                </a:endParaRPr>
              </a:p>
            </p:txBody>
          </p:sp>
          <p:sp>
            <p:nvSpPr>
              <p:cNvPr id="31777" name="AutoShape 33">
                <a:extLst>
                  <a:ext uri="{FF2B5EF4-FFF2-40B4-BE49-F238E27FC236}">
                    <a16:creationId xmlns:a16="http://schemas.microsoft.com/office/drawing/2014/main" id="{4AFD4547-3212-20CB-4EF1-9731FDC098BC}"/>
                  </a:ext>
                </a:extLst>
              </p:cNvPr>
              <p:cNvSpPr>
                <a:spLocks noChangeArrowheads="1"/>
              </p:cNvSpPr>
              <p:nvPr/>
            </p:nvSpPr>
            <p:spPr bwMode="auto">
              <a:xfrm>
                <a:off x="4060" y="1797"/>
                <a:ext cx="340" cy="227"/>
              </a:xfrm>
              <a:prstGeom prst="roundRect">
                <a:avLst>
                  <a:gd name="adj" fmla="val 16667"/>
                </a:avLst>
              </a:prstGeom>
              <a:solidFill>
                <a:schemeClr val="bg2"/>
              </a:solidFill>
              <a:ln w="12700">
                <a:solidFill>
                  <a:srgbClr val="FF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w</a:t>
                </a:r>
                <a:r>
                  <a:rPr lang="en-US" altLang="en-US" sz="2000" b="1" baseline="-25000">
                    <a:effectLst>
                      <a:outerShdw blurRad="38100" dist="38100" dir="2700000" algn="tl">
                        <a:srgbClr val="000000"/>
                      </a:outerShdw>
                    </a:effectLst>
                    <a:latin typeface="Arial" panose="020B0604020202020204" pitchFamily="34" charset="0"/>
                  </a:rPr>
                  <a:t>1n</a:t>
                </a:r>
                <a:endParaRPr lang="en-US" altLang="en-US" sz="2000" b="1">
                  <a:effectLst>
                    <a:outerShdw blurRad="38100" dist="38100" dir="2700000" algn="tl">
                      <a:srgbClr val="000000"/>
                    </a:outerShdw>
                  </a:effectLst>
                  <a:latin typeface="Arial" panose="020B0604020202020204" pitchFamily="34" charset="0"/>
                </a:endParaRPr>
              </a:p>
            </p:txBody>
          </p:sp>
          <p:sp>
            <p:nvSpPr>
              <p:cNvPr id="31778" name="AutoShape 34">
                <a:extLst>
                  <a:ext uri="{FF2B5EF4-FFF2-40B4-BE49-F238E27FC236}">
                    <a16:creationId xmlns:a16="http://schemas.microsoft.com/office/drawing/2014/main" id="{94ECCD11-C8F2-9665-E36A-70BBE0FF0C66}"/>
                  </a:ext>
                </a:extLst>
              </p:cNvPr>
              <p:cNvSpPr>
                <a:spLocks noChangeArrowheads="1"/>
              </p:cNvSpPr>
              <p:nvPr/>
            </p:nvSpPr>
            <p:spPr bwMode="auto">
              <a:xfrm>
                <a:off x="4060" y="2387"/>
                <a:ext cx="340" cy="227"/>
              </a:xfrm>
              <a:prstGeom prst="roundRect">
                <a:avLst>
                  <a:gd name="adj" fmla="val 16667"/>
                </a:avLst>
              </a:prstGeom>
              <a:solidFill>
                <a:schemeClr val="bg2"/>
              </a:solidFill>
              <a:ln w="12700">
                <a:solidFill>
                  <a:srgbClr val="FF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w</a:t>
                </a:r>
                <a:r>
                  <a:rPr lang="en-US" altLang="en-US" sz="2000" b="1" baseline="-25000">
                    <a:effectLst>
                      <a:outerShdw blurRad="38100" dist="38100" dir="2700000" algn="tl">
                        <a:srgbClr val="000000"/>
                      </a:outerShdw>
                    </a:effectLst>
                    <a:latin typeface="Arial" panose="020B0604020202020204" pitchFamily="34" charset="0"/>
                  </a:rPr>
                  <a:t>1m</a:t>
                </a:r>
                <a:endParaRPr lang="en-US" altLang="en-US" sz="2000" b="1">
                  <a:effectLst>
                    <a:outerShdw blurRad="38100" dist="38100" dir="2700000" algn="tl">
                      <a:srgbClr val="000000"/>
                    </a:outerShdw>
                  </a:effectLst>
                  <a:latin typeface="Arial" panose="020B0604020202020204" pitchFamily="34" charset="0"/>
                </a:endParaRPr>
              </a:p>
            </p:txBody>
          </p:sp>
          <p:sp>
            <p:nvSpPr>
              <p:cNvPr id="31779" name="AutoShape 35">
                <a:extLst>
                  <a:ext uri="{FF2B5EF4-FFF2-40B4-BE49-F238E27FC236}">
                    <a16:creationId xmlns:a16="http://schemas.microsoft.com/office/drawing/2014/main" id="{3DF9FAAB-F7D9-BD43-BD11-C5B810DCCE52}"/>
                  </a:ext>
                </a:extLst>
              </p:cNvPr>
              <p:cNvSpPr>
                <a:spLocks noChangeArrowheads="1"/>
              </p:cNvSpPr>
              <p:nvPr/>
            </p:nvSpPr>
            <p:spPr bwMode="auto">
              <a:xfrm>
                <a:off x="4990" y="3407"/>
                <a:ext cx="340" cy="227"/>
              </a:xfrm>
              <a:prstGeom prst="roundRect">
                <a:avLst>
                  <a:gd name="adj" fmla="val 16667"/>
                </a:avLst>
              </a:prstGeom>
              <a:solidFill>
                <a:schemeClr val="bg2"/>
              </a:solidFill>
              <a:ln w="12700">
                <a:solidFill>
                  <a:srgbClr val="FF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1</a:t>
                </a:r>
              </a:p>
            </p:txBody>
          </p:sp>
          <p:sp>
            <p:nvSpPr>
              <p:cNvPr id="31780" name="AutoShape 36">
                <a:extLst>
                  <a:ext uri="{FF2B5EF4-FFF2-40B4-BE49-F238E27FC236}">
                    <a16:creationId xmlns:a16="http://schemas.microsoft.com/office/drawing/2014/main" id="{FD364AE7-5145-E9FC-71A0-9C9DCDF082C8}"/>
                  </a:ext>
                </a:extLst>
              </p:cNvPr>
              <p:cNvSpPr>
                <a:spLocks noChangeArrowheads="1"/>
              </p:cNvSpPr>
              <p:nvPr/>
            </p:nvSpPr>
            <p:spPr bwMode="auto">
              <a:xfrm>
                <a:off x="2427" y="3407"/>
                <a:ext cx="340" cy="227"/>
              </a:xfrm>
              <a:prstGeom prst="roundRect">
                <a:avLst>
                  <a:gd name="adj" fmla="val 16667"/>
                </a:avLst>
              </a:prstGeom>
              <a:solidFill>
                <a:schemeClr val="bg2"/>
              </a:solidFill>
              <a:ln w="12700">
                <a:solidFill>
                  <a:srgbClr val="FF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1</a:t>
                </a:r>
              </a:p>
            </p:txBody>
          </p:sp>
          <p:sp>
            <p:nvSpPr>
              <p:cNvPr id="31781" name="AutoShape 37">
                <a:extLst>
                  <a:ext uri="{FF2B5EF4-FFF2-40B4-BE49-F238E27FC236}">
                    <a16:creationId xmlns:a16="http://schemas.microsoft.com/office/drawing/2014/main" id="{4EC4A017-6B6E-377D-2CC2-F493372DC6B1}"/>
                  </a:ext>
                </a:extLst>
              </p:cNvPr>
              <p:cNvSpPr>
                <a:spLocks noChangeArrowheads="1"/>
              </p:cNvSpPr>
              <p:nvPr/>
            </p:nvSpPr>
            <p:spPr bwMode="auto">
              <a:xfrm>
                <a:off x="2336" y="913"/>
                <a:ext cx="340" cy="227"/>
              </a:xfrm>
              <a:prstGeom prst="roundRect">
                <a:avLst>
                  <a:gd name="adj" fmla="val 16667"/>
                </a:avLst>
              </a:prstGeom>
              <a:solidFill>
                <a:schemeClr val="bg2"/>
              </a:solidFill>
              <a:ln w="12700">
                <a:solidFill>
                  <a:srgbClr val="FF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effectLst>
                      <a:outerShdw blurRad="38100" dist="38100" dir="2700000" algn="tl">
                        <a:srgbClr val="000000"/>
                      </a:outerShdw>
                    </a:effectLst>
                    <a:latin typeface="Arial" panose="020B0604020202020204" pitchFamily="34" charset="0"/>
                  </a:rPr>
                  <a:t>1</a:t>
                </a:r>
              </a:p>
            </p:txBody>
          </p:sp>
        </p:grpSp>
      </p:grpSp>
    </p:spTree>
  </p:cSld>
  <p:clrMapOvr>
    <a:masterClrMapping/>
  </p:clrMapOvr>
  <p:transition>
    <p:checke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95870650-FA32-E645-E395-5C5A20E4A6C8}"/>
              </a:ext>
            </a:extLst>
          </p:cNvPr>
          <p:cNvSpPr>
            <a:spLocks noGrp="1" noChangeArrowheads="1"/>
          </p:cNvSpPr>
          <p:nvPr>
            <p:ph idx="1"/>
          </p:nvPr>
        </p:nvSpPr>
        <p:spPr>
          <a:xfrm>
            <a:off x="1524000" y="836614"/>
            <a:ext cx="9144000" cy="6021387"/>
          </a:xfrm>
        </p:spPr>
        <p:txBody>
          <a:bodyPr>
            <a:normAutofit lnSpcReduction="10000"/>
          </a:bodyPr>
          <a:lstStyle/>
          <a:p>
            <a:pPr marL="609600" indent="-609600">
              <a:lnSpc>
                <a:spcPct val="90000"/>
              </a:lnSpc>
              <a:buNone/>
            </a:pPr>
            <a:r>
              <a:rPr lang="en-US" altLang="en-US" sz="2800" b="1">
                <a:solidFill>
                  <a:srgbClr val="FFFF00"/>
                </a:solidFill>
                <a:latin typeface="Tahoma" panose="020B0604030504040204" pitchFamily="34" charset="0"/>
              </a:rPr>
              <a:t>Supervised Training</a:t>
            </a:r>
            <a:r>
              <a:rPr lang="en-US" altLang="en-US" sz="2800" b="1">
                <a:latin typeface="Tahoma" panose="020B0604030504040204" pitchFamily="34" charset="0"/>
              </a:rPr>
              <a:t> </a:t>
            </a:r>
          </a:p>
          <a:p>
            <a:pPr marL="609600" indent="-609600">
              <a:lnSpc>
                <a:spcPct val="90000"/>
              </a:lnSpc>
            </a:pPr>
            <a:r>
              <a:rPr lang="en-US" altLang="en-US" sz="2400" b="1">
                <a:latin typeface="Tahoma" panose="020B0604030504040204" pitchFamily="34" charset="0"/>
              </a:rPr>
              <a:t>Training is accomplished by presenting a sequence of training vectors or patterns, each with an associated target output vector. </a:t>
            </a:r>
          </a:p>
          <a:p>
            <a:pPr marL="609600" indent="-609600">
              <a:lnSpc>
                <a:spcPct val="90000"/>
              </a:lnSpc>
            </a:pPr>
            <a:r>
              <a:rPr lang="en-US" altLang="en-US" sz="2400" b="1">
                <a:latin typeface="Tahoma" panose="020B0604030504040204" pitchFamily="34" charset="0"/>
              </a:rPr>
              <a:t>The weights are then adjusted according to a learning algorithm. </a:t>
            </a:r>
          </a:p>
          <a:p>
            <a:pPr marL="609600" indent="-609600">
              <a:lnSpc>
                <a:spcPct val="90000"/>
              </a:lnSpc>
            </a:pPr>
            <a:r>
              <a:rPr lang="en-US" altLang="en-US" sz="2400" b="1">
                <a:latin typeface="Tahoma" panose="020B0604030504040204" pitchFamily="34" charset="0"/>
              </a:rPr>
              <a:t>During training, the network develops an associative memory. It can then recall a stored pattern when it is given an input vector that is sufficiently similar to a vector it has learned.</a:t>
            </a:r>
          </a:p>
          <a:p>
            <a:pPr marL="609600" indent="-609600">
              <a:lnSpc>
                <a:spcPct val="90000"/>
              </a:lnSpc>
              <a:buNone/>
            </a:pPr>
            <a:r>
              <a:rPr lang="en-US" altLang="en-US" sz="2800" b="1">
                <a:solidFill>
                  <a:srgbClr val="FFFF00"/>
                </a:solidFill>
                <a:latin typeface="Tahoma" panose="020B0604030504040204" pitchFamily="34" charset="0"/>
              </a:rPr>
              <a:t>Unsupervised Training</a:t>
            </a:r>
          </a:p>
          <a:p>
            <a:pPr marL="609600" indent="-609600">
              <a:lnSpc>
                <a:spcPct val="90000"/>
              </a:lnSpc>
            </a:pPr>
            <a:r>
              <a:rPr lang="en-US" altLang="en-US" sz="2400" b="1">
                <a:latin typeface="Tahoma" panose="020B0604030504040204" pitchFamily="34" charset="0"/>
              </a:rPr>
              <a:t>A sequence of input vectors is provided, but no traget vectors are specified in this case.</a:t>
            </a:r>
          </a:p>
          <a:p>
            <a:pPr marL="609600" indent="-609600">
              <a:lnSpc>
                <a:spcPct val="90000"/>
              </a:lnSpc>
            </a:pPr>
            <a:r>
              <a:rPr lang="en-US" altLang="en-US" sz="2400" b="1">
                <a:latin typeface="Tahoma" panose="020B0604030504040204" pitchFamily="34" charset="0"/>
              </a:rPr>
              <a:t>The net modifies its weights and biases, so that the most similar input vectors are assigned to the same output unit.</a:t>
            </a:r>
          </a:p>
        </p:txBody>
      </p:sp>
      <p:sp>
        <p:nvSpPr>
          <p:cNvPr id="32771" name="WordArt 3">
            <a:extLst>
              <a:ext uri="{FF2B5EF4-FFF2-40B4-BE49-F238E27FC236}">
                <a16:creationId xmlns:a16="http://schemas.microsoft.com/office/drawing/2014/main" id="{820FB1A7-3A7A-EB4A-EF6B-C1BDF4502435}"/>
              </a:ext>
            </a:extLst>
          </p:cNvPr>
          <p:cNvSpPr>
            <a:spLocks noChangeArrowheads="1" noChangeShapeType="1" noTextEdit="1"/>
          </p:cNvSpPr>
          <p:nvPr/>
        </p:nvSpPr>
        <p:spPr bwMode="auto">
          <a:xfrm>
            <a:off x="4908551" y="225425"/>
            <a:ext cx="2124075" cy="571500"/>
          </a:xfrm>
          <a:prstGeom prst="rect">
            <a:avLst/>
          </a:prstGeom>
          <a:extLst>
            <a:ext uri="{91240B29-F687-4F45-9708-019B960494DF}">
              <a14:hiddenLine xmlns:a14="http://schemas.microsoft.com/office/drawing/2010/main" w="9525">
                <a:solidFill>
                  <a:srgbClr val="000000"/>
                </a:solidFill>
                <a:round/>
                <a:headEnd type="none" w="sm" len="sm"/>
                <a:tailEnd type="none" w="sm" len="sm"/>
              </a14:hiddenLine>
            </a:ext>
          </a:extLst>
        </p:spPr>
        <p:txBody>
          <a:bodyPr wrap="none" fromWordArt="1">
            <a:prstTxWarp prst="textPlain">
              <a:avLst>
                <a:gd name="adj" fmla="val 50000"/>
              </a:avLst>
            </a:prstTxWarp>
          </a:bodyPr>
          <a:lstStyle/>
          <a:p>
            <a:pPr algn="ctr"/>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Training</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2770">
                                            <p:txEl>
                                              <p:pRg st="0" end="0"/>
                                            </p:txEl>
                                          </p:spTgt>
                                        </p:tgtEl>
                                        <p:attrNameLst>
                                          <p:attrName>style.visibility</p:attrName>
                                        </p:attrNameLst>
                                      </p:cBhvr>
                                      <p:to>
                                        <p:strVal val="visible"/>
                                      </p:to>
                                    </p:set>
                                    <p:animEffect transition="in" filter="dissolve">
                                      <p:cBhvr>
                                        <p:cTn id="7" dur="500"/>
                                        <p:tgtEl>
                                          <p:spTgt spid="3277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2770">
                                            <p:txEl>
                                              <p:pRg st="1" end="1"/>
                                            </p:txEl>
                                          </p:spTgt>
                                        </p:tgtEl>
                                        <p:attrNameLst>
                                          <p:attrName>style.visibility</p:attrName>
                                        </p:attrNameLst>
                                      </p:cBhvr>
                                      <p:to>
                                        <p:strVal val="visible"/>
                                      </p:to>
                                    </p:set>
                                    <p:animEffect transition="in" filter="dissolve">
                                      <p:cBhvr>
                                        <p:cTn id="12" dur="500"/>
                                        <p:tgtEl>
                                          <p:spTgt spid="3277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2770">
                                            <p:txEl>
                                              <p:pRg st="2" end="2"/>
                                            </p:txEl>
                                          </p:spTgt>
                                        </p:tgtEl>
                                        <p:attrNameLst>
                                          <p:attrName>style.visibility</p:attrName>
                                        </p:attrNameLst>
                                      </p:cBhvr>
                                      <p:to>
                                        <p:strVal val="visible"/>
                                      </p:to>
                                    </p:set>
                                    <p:animEffect transition="in" filter="dissolve">
                                      <p:cBhvr>
                                        <p:cTn id="17" dur="500"/>
                                        <p:tgtEl>
                                          <p:spTgt spid="3277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2770">
                                            <p:txEl>
                                              <p:pRg st="3" end="3"/>
                                            </p:txEl>
                                          </p:spTgt>
                                        </p:tgtEl>
                                        <p:attrNameLst>
                                          <p:attrName>style.visibility</p:attrName>
                                        </p:attrNameLst>
                                      </p:cBhvr>
                                      <p:to>
                                        <p:strVal val="visible"/>
                                      </p:to>
                                    </p:set>
                                    <p:animEffect transition="in" filter="dissolve">
                                      <p:cBhvr>
                                        <p:cTn id="22" dur="500"/>
                                        <p:tgtEl>
                                          <p:spTgt spid="3277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32770">
                                            <p:txEl>
                                              <p:pRg st="4" end="4"/>
                                            </p:txEl>
                                          </p:spTgt>
                                        </p:tgtEl>
                                        <p:attrNameLst>
                                          <p:attrName>style.visibility</p:attrName>
                                        </p:attrNameLst>
                                      </p:cBhvr>
                                      <p:to>
                                        <p:strVal val="visible"/>
                                      </p:to>
                                    </p:set>
                                    <p:animEffect transition="in" filter="dissolve">
                                      <p:cBhvr>
                                        <p:cTn id="27" dur="500"/>
                                        <p:tgtEl>
                                          <p:spTgt spid="3277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32770">
                                            <p:txEl>
                                              <p:pRg st="5" end="5"/>
                                            </p:txEl>
                                          </p:spTgt>
                                        </p:tgtEl>
                                        <p:attrNameLst>
                                          <p:attrName>style.visibility</p:attrName>
                                        </p:attrNameLst>
                                      </p:cBhvr>
                                      <p:to>
                                        <p:strVal val="visible"/>
                                      </p:to>
                                    </p:set>
                                    <p:animEffect transition="in" filter="dissolve">
                                      <p:cBhvr>
                                        <p:cTn id="32" dur="500"/>
                                        <p:tgtEl>
                                          <p:spTgt spid="32770">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32770">
                                            <p:txEl>
                                              <p:pRg st="6" end="6"/>
                                            </p:txEl>
                                          </p:spTgt>
                                        </p:tgtEl>
                                        <p:attrNameLst>
                                          <p:attrName>style.visibility</p:attrName>
                                        </p:attrNameLst>
                                      </p:cBhvr>
                                      <p:to>
                                        <p:strVal val="visible"/>
                                      </p:to>
                                    </p:set>
                                    <p:animEffect transition="in" filter="dissolve">
                                      <p:cBhvr>
                                        <p:cTn id="37" dur="500"/>
                                        <p:tgtEl>
                                          <p:spTgt spid="3277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A7EE11C7-CD2B-2F83-E799-8B9109106D61}"/>
              </a:ext>
            </a:extLst>
          </p:cNvPr>
          <p:cNvSpPr>
            <a:spLocks noGrp="1" noChangeArrowheads="1"/>
          </p:cNvSpPr>
          <p:nvPr>
            <p:ph type="body" sz="half" idx="1"/>
          </p:nvPr>
        </p:nvSpPr>
        <p:spPr>
          <a:xfrm>
            <a:off x="685800" y="762000"/>
            <a:ext cx="4932362" cy="5791200"/>
          </a:xfrm>
        </p:spPr>
        <p:txBody>
          <a:bodyPr>
            <a:normAutofit lnSpcReduction="10000"/>
          </a:bodyPr>
          <a:lstStyle/>
          <a:p>
            <a:pPr marL="609600" indent="-609600">
              <a:buNone/>
            </a:pPr>
            <a:r>
              <a:rPr lang="en-US" altLang="en-US" sz="2400" b="1" dirty="0">
                <a:latin typeface="Tahoma" panose="020B0604030504040204" pitchFamily="34" charset="0"/>
              </a:rPr>
              <a:t>1. Binary Step Function</a:t>
            </a:r>
            <a:endParaRPr lang="en-US" altLang="en-US" sz="2000" b="1" dirty="0">
              <a:latin typeface="Tahoma" panose="020B0604030504040204" pitchFamily="34" charset="0"/>
            </a:endParaRPr>
          </a:p>
          <a:p>
            <a:pPr marL="609600" indent="-609600">
              <a:buNone/>
            </a:pPr>
            <a:r>
              <a:rPr lang="en-US" altLang="en-US" sz="2000" b="1" dirty="0">
                <a:latin typeface="Tahoma" panose="020B0604030504040204" pitchFamily="34" charset="0"/>
              </a:rPr>
              <a:t>(a “threshold” or “Heaviside” function)</a:t>
            </a:r>
          </a:p>
          <a:p>
            <a:pPr marL="609600" indent="-609600">
              <a:buNone/>
            </a:pPr>
            <a:endParaRPr lang="en-US" altLang="en-US" sz="2000" b="1" dirty="0">
              <a:latin typeface="Tahoma" panose="020B0604030504040204" pitchFamily="34" charset="0"/>
            </a:endParaRPr>
          </a:p>
          <a:p>
            <a:pPr marL="609600" indent="-609600">
              <a:buNone/>
            </a:pPr>
            <a:r>
              <a:rPr lang="en-US" altLang="en-US" sz="2400" b="1" dirty="0">
                <a:latin typeface="Tahoma" panose="020B0604030504040204" pitchFamily="34" charset="0"/>
              </a:rPr>
              <a:t>2. Bipolar Step Function</a:t>
            </a:r>
          </a:p>
          <a:p>
            <a:pPr marL="609600" indent="-609600">
              <a:buNone/>
            </a:pPr>
            <a:endParaRPr lang="en-US" altLang="en-US" sz="1600" b="1" dirty="0">
              <a:latin typeface="Tahoma" panose="020B0604030504040204" pitchFamily="34" charset="0"/>
            </a:endParaRPr>
          </a:p>
          <a:p>
            <a:pPr marL="609600" indent="-609600">
              <a:buNone/>
            </a:pPr>
            <a:r>
              <a:rPr lang="en-US" altLang="en-US" sz="2400" b="1" dirty="0">
                <a:latin typeface="Tahoma" panose="020B0604030504040204" pitchFamily="34" charset="0"/>
              </a:rPr>
              <a:t>3. Binary Sigmoid </a:t>
            </a:r>
          </a:p>
          <a:p>
            <a:pPr marL="609600" indent="-609600">
              <a:buNone/>
            </a:pPr>
            <a:r>
              <a:rPr lang="en-US" altLang="en-US" sz="2400" b="1" dirty="0">
                <a:latin typeface="Tahoma" panose="020B0604030504040204" pitchFamily="34" charset="0"/>
              </a:rPr>
              <a:t>Function </a:t>
            </a:r>
            <a:r>
              <a:rPr lang="en-US" altLang="en-US" sz="2000" b="1" dirty="0">
                <a:latin typeface="Tahoma" panose="020B0604030504040204" pitchFamily="34" charset="0"/>
              </a:rPr>
              <a:t>(Logistic </a:t>
            </a:r>
          </a:p>
          <a:p>
            <a:pPr marL="609600" indent="-609600">
              <a:buNone/>
            </a:pPr>
            <a:r>
              <a:rPr lang="en-US" altLang="en-US" sz="2000" b="1" dirty="0">
                <a:latin typeface="Tahoma" panose="020B0604030504040204" pitchFamily="34" charset="0"/>
              </a:rPr>
              <a:t>Sigmoid)</a:t>
            </a:r>
          </a:p>
          <a:p>
            <a:pPr marL="609600" indent="-609600">
              <a:buNone/>
            </a:pPr>
            <a:endParaRPr lang="en-US" altLang="en-US" sz="2000" b="1" dirty="0">
              <a:latin typeface="Tahoma" panose="020B0604030504040204" pitchFamily="34" charset="0"/>
            </a:endParaRPr>
          </a:p>
          <a:p>
            <a:pPr marL="609600" indent="-609600">
              <a:buNone/>
            </a:pPr>
            <a:r>
              <a:rPr lang="en-US" altLang="en-US" sz="2400" b="1" dirty="0">
                <a:latin typeface="Tahoma" panose="020B0604030504040204" pitchFamily="34" charset="0"/>
              </a:rPr>
              <a:t>3. Bipolar Sigmoid</a:t>
            </a:r>
          </a:p>
          <a:p>
            <a:pPr marL="609600" indent="-609600">
              <a:buNone/>
            </a:pPr>
            <a:endParaRPr lang="en-US" altLang="en-US" sz="2400" b="1" dirty="0">
              <a:latin typeface="Tahoma" panose="020B0604030504040204" pitchFamily="34" charset="0"/>
            </a:endParaRPr>
          </a:p>
          <a:p>
            <a:pPr marL="609600" indent="-609600">
              <a:buNone/>
            </a:pPr>
            <a:r>
              <a:rPr lang="en-US" altLang="en-US" sz="2400" b="1" dirty="0">
                <a:latin typeface="Tahoma" panose="020B0604030504040204" pitchFamily="34" charset="0"/>
              </a:rPr>
              <a:t>4. Hyperbolic -</a:t>
            </a:r>
          </a:p>
          <a:p>
            <a:pPr marL="609600" indent="-609600">
              <a:buNone/>
            </a:pPr>
            <a:r>
              <a:rPr lang="en-US" altLang="en-US" sz="2400" b="1" dirty="0">
                <a:latin typeface="Tahoma" panose="020B0604030504040204" pitchFamily="34" charset="0"/>
              </a:rPr>
              <a:t> Tangent</a:t>
            </a:r>
          </a:p>
        </p:txBody>
      </p:sp>
      <p:graphicFrame>
        <p:nvGraphicFramePr>
          <p:cNvPr id="33795" name="Object 3">
            <a:extLst>
              <a:ext uri="{FF2B5EF4-FFF2-40B4-BE49-F238E27FC236}">
                <a16:creationId xmlns:a16="http://schemas.microsoft.com/office/drawing/2014/main" id="{255A9D73-D1C6-8EB1-1295-BCEE02102C70}"/>
              </a:ext>
            </a:extLst>
          </p:cNvPr>
          <p:cNvGraphicFramePr>
            <a:graphicFrameLocks noGrp="1" noChangeAspect="1"/>
          </p:cNvGraphicFramePr>
          <p:nvPr>
            <p:ph sz="quarter" idx="2"/>
            <p:extLst>
              <p:ext uri="{D42A27DB-BD31-4B8C-83A1-F6EECF244321}">
                <p14:modId xmlns:p14="http://schemas.microsoft.com/office/powerpoint/2010/main" val="2820246292"/>
              </p:ext>
            </p:extLst>
          </p:nvPr>
        </p:nvGraphicFramePr>
        <p:xfrm>
          <a:off x="8047038" y="855663"/>
          <a:ext cx="2468562" cy="935037"/>
        </p:xfrm>
        <a:graphic>
          <a:graphicData uri="http://schemas.openxmlformats.org/presentationml/2006/ole">
            <mc:AlternateContent xmlns:mc="http://schemas.openxmlformats.org/markup-compatibility/2006">
              <mc:Choice xmlns:v="urn:schemas-microsoft-com:vml" Requires="v">
                <p:oleObj name="Equation" r:id="rId2" imgW="27800300" imgH="10528300" progId="Equation.3">
                  <p:embed/>
                </p:oleObj>
              </mc:Choice>
              <mc:Fallback>
                <p:oleObj name="Equation" r:id="rId2" imgW="27800300" imgH="105283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7038" y="855663"/>
                        <a:ext cx="2468562" cy="935037"/>
                      </a:xfrm>
                      <a:prstGeom prst="rect">
                        <a:avLst/>
                      </a:prstGeom>
                      <a:solidFill>
                        <a:srgbClr val="FFFFFF"/>
                      </a:solidFill>
                      <a:ln w="76200" cmpd="sng">
                        <a:solidFill>
                          <a:schemeClr val="tx1"/>
                        </a:solidFill>
                        <a:miter lim="800000"/>
                        <a:headEnd/>
                        <a:tailEnd/>
                      </a:ln>
                      <a:effectLst/>
                    </p:spPr>
                  </p:pic>
                </p:oleObj>
              </mc:Fallback>
            </mc:AlternateContent>
          </a:graphicData>
        </a:graphic>
      </p:graphicFrame>
      <p:graphicFrame>
        <p:nvGraphicFramePr>
          <p:cNvPr id="33796" name="Object 4">
            <a:extLst>
              <a:ext uri="{FF2B5EF4-FFF2-40B4-BE49-F238E27FC236}">
                <a16:creationId xmlns:a16="http://schemas.microsoft.com/office/drawing/2014/main" id="{534A33AB-1499-E52B-5E2A-D17A75643255}"/>
              </a:ext>
            </a:extLst>
          </p:cNvPr>
          <p:cNvGraphicFramePr>
            <a:graphicFrameLocks noGrp="1" noChangeAspect="1"/>
          </p:cNvGraphicFramePr>
          <p:nvPr>
            <p:ph sz="quarter" idx="3"/>
            <p:extLst>
              <p:ext uri="{D42A27DB-BD31-4B8C-83A1-F6EECF244321}">
                <p14:modId xmlns:p14="http://schemas.microsoft.com/office/powerpoint/2010/main" val="2550211477"/>
              </p:ext>
            </p:extLst>
          </p:nvPr>
        </p:nvGraphicFramePr>
        <p:xfrm>
          <a:off x="5584825" y="3357563"/>
          <a:ext cx="4929188" cy="744537"/>
        </p:xfrm>
        <a:graphic>
          <a:graphicData uri="http://schemas.openxmlformats.org/presentationml/2006/ole">
            <mc:AlternateContent xmlns:mc="http://schemas.openxmlformats.org/markup-compatibility/2006">
              <mc:Choice xmlns:v="urn:schemas-microsoft-com:vml" Requires="v">
                <p:oleObj name="Equation" r:id="rId4" imgW="65824100" imgH="9944100" progId="Equation.3">
                  <p:embed/>
                </p:oleObj>
              </mc:Choice>
              <mc:Fallback>
                <p:oleObj name="Equation" r:id="rId4" imgW="65824100" imgH="99441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4825" y="3357563"/>
                        <a:ext cx="4929188" cy="744537"/>
                      </a:xfrm>
                      <a:prstGeom prst="rect">
                        <a:avLst/>
                      </a:prstGeom>
                      <a:solidFill>
                        <a:srgbClr val="FFFFFF"/>
                      </a:solidFill>
                      <a:ln w="76200" cmpd="sng">
                        <a:solidFill>
                          <a:schemeClr val="tx1"/>
                        </a:solidFill>
                        <a:miter lim="800000"/>
                        <a:headEnd/>
                        <a:tailEnd/>
                      </a:ln>
                      <a:effectLst/>
                    </p:spPr>
                  </p:pic>
                </p:oleObj>
              </mc:Fallback>
            </mc:AlternateContent>
          </a:graphicData>
        </a:graphic>
      </p:graphicFrame>
      <p:graphicFrame>
        <p:nvGraphicFramePr>
          <p:cNvPr id="33797" name="Object 5">
            <a:extLst>
              <a:ext uri="{FF2B5EF4-FFF2-40B4-BE49-F238E27FC236}">
                <a16:creationId xmlns:a16="http://schemas.microsoft.com/office/drawing/2014/main" id="{09BF5275-AC6B-4349-5EBF-C09F363CDEA2}"/>
              </a:ext>
            </a:extLst>
          </p:cNvPr>
          <p:cNvGraphicFramePr>
            <a:graphicFrameLocks noChangeAspect="1"/>
          </p:cNvGraphicFramePr>
          <p:nvPr>
            <p:extLst>
              <p:ext uri="{D42A27DB-BD31-4B8C-83A1-F6EECF244321}">
                <p14:modId xmlns:p14="http://schemas.microsoft.com/office/powerpoint/2010/main" val="4278399299"/>
              </p:ext>
            </p:extLst>
          </p:nvPr>
        </p:nvGraphicFramePr>
        <p:xfrm>
          <a:off x="7891464" y="2112964"/>
          <a:ext cx="2624137" cy="935037"/>
        </p:xfrm>
        <a:graphic>
          <a:graphicData uri="http://schemas.openxmlformats.org/presentationml/2006/ole">
            <mc:AlternateContent xmlns:mc="http://schemas.openxmlformats.org/markup-compatibility/2006">
              <mc:Choice xmlns:v="urn:schemas-microsoft-com:vml" Requires="v">
                <p:oleObj name="Equation" r:id="rId6" imgW="29552900" imgH="10528300" progId="Equation.3">
                  <p:embed/>
                </p:oleObj>
              </mc:Choice>
              <mc:Fallback>
                <p:oleObj name="Equation" r:id="rId6" imgW="29552900" imgH="105283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1464" y="2112964"/>
                        <a:ext cx="2624137" cy="935037"/>
                      </a:xfrm>
                      <a:prstGeom prst="rect">
                        <a:avLst/>
                      </a:prstGeom>
                      <a:solidFill>
                        <a:srgbClr val="FFFFFF"/>
                      </a:solidFill>
                      <a:ln w="76200">
                        <a:solidFill>
                          <a:schemeClr val="tx1"/>
                        </a:solidFill>
                        <a:miter lim="800000"/>
                        <a:headEnd/>
                        <a:tailEnd/>
                      </a:ln>
                      <a:effectLst/>
                    </p:spPr>
                  </p:pic>
                </p:oleObj>
              </mc:Fallback>
            </mc:AlternateContent>
          </a:graphicData>
        </a:graphic>
      </p:graphicFrame>
      <p:graphicFrame>
        <p:nvGraphicFramePr>
          <p:cNvPr id="33798" name="Object 6">
            <a:extLst>
              <a:ext uri="{FF2B5EF4-FFF2-40B4-BE49-F238E27FC236}">
                <a16:creationId xmlns:a16="http://schemas.microsoft.com/office/drawing/2014/main" id="{CCAA2671-7839-796A-F96B-76C0947B4BF9}"/>
              </a:ext>
            </a:extLst>
          </p:cNvPr>
          <p:cNvGraphicFramePr>
            <a:graphicFrameLocks noChangeAspect="1"/>
          </p:cNvGraphicFramePr>
          <p:nvPr>
            <p:extLst>
              <p:ext uri="{D42A27DB-BD31-4B8C-83A1-F6EECF244321}">
                <p14:modId xmlns:p14="http://schemas.microsoft.com/office/powerpoint/2010/main" val="320221266"/>
              </p:ext>
            </p:extLst>
          </p:nvPr>
        </p:nvGraphicFramePr>
        <p:xfrm>
          <a:off x="4852988" y="4413250"/>
          <a:ext cx="5662612" cy="844550"/>
        </p:xfrm>
        <a:graphic>
          <a:graphicData uri="http://schemas.openxmlformats.org/presentationml/2006/ole">
            <mc:AlternateContent xmlns:mc="http://schemas.openxmlformats.org/markup-compatibility/2006">
              <mc:Choice xmlns:v="urn:schemas-microsoft-com:vml" Requires="v">
                <p:oleObj name="Equation" r:id="rId8" imgW="71386700" imgH="9944100" progId="Equation.3">
                  <p:embed/>
                </p:oleObj>
              </mc:Choice>
              <mc:Fallback>
                <p:oleObj name="Equation" r:id="rId8" imgW="71386700" imgH="994410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52988" y="4413250"/>
                        <a:ext cx="5662612" cy="844550"/>
                      </a:xfrm>
                      <a:prstGeom prst="rect">
                        <a:avLst/>
                      </a:prstGeom>
                      <a:solidFill>
                        <a:srgbClr val="FFFFFF"/>
                      </a:solidFill>
                      <a:ln w="76200">
                        <a:solidFill>
                          <a:schemeClr val="tx1"/>
                        </a:solidFill>
                        <a:miter lim="800000"/>
                        <a:headEnd/>
                        <a:tailEnd/>
                      </a:ln>
                      <a:effectLst/>
                    </p:spPr>
                  </p:pic>
                </p:oleObj>
              </mc:Fallback>
            </mc:AlternateContent>
          </a:graphicData>
        </a:graphic>
      </p:graphicFrame>
      <p:graphicFrame>
        <p:nvGraphicFramePr>
          <p:cNvPr id="33799" name="Object 7">
            <a:extLst>
              <a:ext uri="{FF2B5EF4-FFF2-40B4-BE49-F238E27FC236}">
                <a16:creationId xmlns:a16="http://schemas.microsoft.com/office/drawing/2014/main" id="{3076DAC2-8A45-55AC-3614-776BE7227C96}"/>
              </a:ext>
            </a:extLst>
          </p:cNvPr>
          <p:cNvGraphicFramePr>
            <a:graphicFrameLocks noChangeAspect="1"/>
          </p:cNvGraphicFramePr>
          <p:nvPr>
            <p:extLst>
              <p:ext uri="{D42A27DB-BD31-4B8C-83A1-F6EECF244321}">
                <p14:modId xmlns:p14="http://schemas.microsoft.com/office/powerpoint/2010/main" val="105832153"/>
              </p:ext>
            </p:extLst>
          </p:nvPr>
        </p:nvGraphicFramePr>
        <p:xfrm>
          <a:off x="5338764" y="5556250"/>
          <a:ext cx="5176837" cy="844550"/>
        </p:xfrm>
        <a:graphic>
          <a:graphicData uri="http://schemas.openxmlformats.org/presentationml/2006/ole">
            <mc:AlternateContent xmlns:mc="http://schemas.openxmlformats.org/markup-compatibility/2006">
              <mc:Choice xmlns:v="urn:schemas-microsoft-com:vml" Requires="v">
                <p:oleObj name="Equation" r:id="rId10" imgW="65239900" imgH="9944100" progId="Equation.3">
                  <p:embed/>
                </p:oleObj>
              </mc:Choice>
              <mc:Fallback>
                <p:oleObj name="Equation" r:id="rId10" imgW="65239900" imgH="9944100"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8764" y="5556250"/>
                        <a:ext cx="5176837" cy="844550"/>
                      </a:xfrm>
                      <a:prstGeom prst="rect">
                        <a:avLst/>
                      </a:prstGeom>
                      <a:solidFill>
                        <a:srgbClr val="FFFFFF"/>
                      </a:solidFill>
                      <a:ln w="76200">
                        <a:solidFill>
                          <a:schemeClr val="tx1"/>
                        </a:solidFill>
                        <a:miter lim="800000"/>
                        <a:headEnd/>
                        <a:tailEnd/>
                      </a:ln>
                      <a:effectLst/>
                    </p:spPr>
                  </p:pic>
                </p:oleObj>
              </mc:Fallback>
            </mc:AlternateContent>
          </a:graphicData>
        </a:graphic>
      </p:graphicFrame>
      <p:sp>
        <p:nvSpPr>
          <p:cNvPr id="33800" name="WordArt 8">
            <a:extLst>
              <a:ext uri="{FF2B5EF4-FFF2-40B4-BE49-F238E27FC236}">
                <a16:creationId xmlns:a16="http://schemas.microsoft.com/office/drawing/2014/main" id="{A1EAA245-A69D-0BCC-36F8-C8B6543BD957}"/>
              </a:ext>
            </a:extLst>
          </p:cNvPr>
          <p:cNvSpPr>
            <a:spLocks noChangeArrowheads="1" noChangeShapeType="1" noTextEdit="1"/>
          </p:cNvSpPr>
          <p:nvPr/>
        </p:nvSpPr>
        <p:spPr bwMode="auto">
          <a:xfrm>
            <a:off x="3251201" y="152400"/>
            <a:ext cx="5572125" cy="504000"/>
          </a:xfrm>
          <a:prstGeom prst="rect">
            <a:avLst/>
          </a:prstGeom>
          <a:extLst>
            <a:ext uri="{91240B29-F687-4F45-9708-019B960494DF}">
              <a14:hiddenLine xmlns:a14="http://schemas.microsoft.com/office/drawing/2010/main" w="9525">
                <a:solidFill>
                  <a:srgbClr val="000000"/>
                </a:solidFill>
                <a:round/>
                <a:headEnd type="none" w="sm" len="sm"/>
                <a:tailEnd type="none" w="sm" len="sm"/>
              </a14:hiddenLine>
            </a:ext>
          </a:extLst>
        </p:spPr>
        <p:txBody>
          <a:bodyPr wrap="none" fromWordArt="1">
            <a:prstTxWarp prst="textPlain">
              <a:avLst>
                <a:gd name="adj" fmla="val 50000"/>
              </a:avLst>
            </a:prstTxWarp>
          </a:bodyPr>
          <a:lstStyle/>
          <a:p>
            <a:pPr algn="ctr"/>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Common Activation Functions</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3794">
                                            <p:txEl>
                                              <p:pRg st="0" end="0"/>
                                            </p:txEl>
                                          </p:spTgt>
                                        </p:tgtEl>
                                        <p:attrNameLst>
                                          <p:attrName>style.visibility</p:attrName>
                                        </p:attrNameLst>
                                      </p:cBhvr>
                                      <p:to>
                                        <p:strVal val="visible"/>
                                      </p:to>
                                    </p:set>
                                    <p:animEffect transition="in" filter="dissolve">
                                      <p:cBhvr>
                                        <p:cTn id="7" dur="500"/>
                                        <p:tgtEl>
                                          <p:spTgt spid="33794">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3794">
                                            <p:txEl>
                                              <p:pRg st="1" end="1"/>
                                            </p:txEl>
                                          </p:spTgt>
                                        </p:tgtEl>
                                        <p:attrNameLst>
                                          <p:attrName>style.visibility</p:attrName>
                                        </p:attrNameLst>
                                      </p:cBhvr>
                                      <p:to>
                                        <p:strVal val="visible"/>
                                      </p:to>
                                    </p:set>
                                    <p:animEffect transition="in" filter="dissolve">
                                      <p:cBhvr>
                                        <p:cTn id="10" dur="500"/>
                                        <p:tgtEl>
                                          <p:spTgt spid="33794">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33795"/>
                                        </p:tgtEl>
                                        <p:attrNameLst>
                                          <p:attrName>style.visibility</p:attrName>
                                        </p:attrNameLst>
                                      </p:cBhvr>
                                      <p:to>
                                        <p:strVal val="visible"/>
                                      </p:to>
                                    </p:set>
                                    <p:animEffect transition="in" filter="dissolve">
                                      <p:cBhvr>
                                        <p:cTn id="15" dur="500"/>
                                        <p:tgtEl>
                                          <p:spTgt spid="3379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33794">
                                            <p:txEl>
                                              <p:pRg st="3" end="3"/>
                                            </p:txEl>
                                          </p:spTgt>
                                        </p:tgtEl>
                                        <p:attrNameLst>
                                          <p:attrName>style.visibility</p:attrName>
                                        </p:attrNameLst>
                                      </p:cBhvr>
                                      <p:to>
                                        <p:strVal val="visible"/>
                                      </p:to>
                                    </p:set>
                                    <p:animEffect transition="in" filter="dissolve">
                                      <p:cBhvr>
                                        <p:cTn id="20" dur="500"/>
                                        <p:tgtEl>
                                          <p:spTgt spid="33794">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33797"/>
                                        </p:tgtEl>
                                        <p:attrNameLst>
                                          <p:attrName>style.visibility</p:attrName>
                                        </p:attrNameLst>
                                      </p:cBhvr>
                                      <p:to>
                                        <p:strVal val="visible"/>
                                      </p:to>
                                    </p:set>
                                    <p:animEffect transition="in" filter="dissolve">
                                      <p:cBhvr>
                                        <p:cTn id="25" dur="500"/>
                                        <p:tgtEl>
                                          <p:spTgt spid="3379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33794">
                                            <p:txEl>
                                              <p:pRg st="5" end="5"/>
                                            </p:txEl>
                                          </p:spTgt>
                                        </p:tgtEl>
                                        <p:attrNameLst>
                                          <p:attrName>style.visibility</p:attrName>
                                        </p:attrNameLst>
                                      </p:cBhvr>
                                      <p:to>
                                        <p:strVal val="visible"/>
                                      </p:to>
                                    </p:set>
                                    <p:animEffect transition="in" filter="dissolve">
                                      <p:cBhvr>
                                        <p:cTn id="30" dur="500"/>
                                        <p:tgtEl>
                                          <p:spTgt spid="33794">
                                            <p:txEl>
                                              <p:pRg st="5" end="5"/>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3794">
                                            <p:txEl>
                                              <p:pRg st="6" end="6"/>
                                            </p:txEl>
                                          </p:spTgt>
                                        </p:tgtEl>
                                        <p:attrNameLst>
                                          <p:attrName>style.visibility</p:attrName>
                                        </p:attrNameLst>
                                      </p:cBhvr>
                                      <p:to>
                                        <p:strVal val="visible"/>
                                      </p:to>
                                    </p:set>
                                    <p:animEffect transition="in" filter="dissolve">
                                      <p:cBhvr>
                                        <p:cTn id="33" dur="500"/>
                                        <p:tgtEl>
                                          <p:spTgt spid="33794">
                                            <p:txEl>
                                              <p:pRg st="6" end="6"/>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3794">
                                            <p:txEl>
                                              <p:pRg st="7" end="7"/>
                                            </p:txEl>
                                          </p:spTgt>
                                        </p:tgtEl>
                                        <p:attrNameLst>
                                          <p:attrName>style.visibility</p:attrName>
                                        </p:attrNameLst>
                                      </p:cBhvr>
                                      <p:to>
                                        <p:strVal val="visible"/>
                                      </p:to>
                                    </p:set>
                                    <p:animEffect transition="in" filter="dissolve">
                                      <p:cBhvr>
                                        <p:cTn id="36" dur="500"/>
                                        <p:tgtEl>
                                          <p:spTgt spid="33794">
                                            <p:txEl>
                                              <p:pRg st="7" end="7"/>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nodeType="clickEffect">
                                  <p:stCondLst>
                                    <p:cond delay="0"/>
                                  </p:stCondLst>
                                  <p:childTnLst>
                                    <p:set>
                                      <p:cBhvr>
                                        <p:cTn id="40" dur="1" fill="hold">
                                          <p:stCondLst>
                                            <p:cond delay="0"/>
                                          </p:stCondLst>
                                        </p:cTn>
                                        <p:tgtEl>
                                          <p:spTgt spid="33796"/>
                                        </p:tgtEl>
                                        <p:attrNameLst>
                                          <p:attrName>style.visibility</p:attrName>
                                        </p:attrNameLst>
                                      </p:cBhvr>
                                      <p:to>
                                        <p:strVal val="visible"/>
                                      </p:to>
                                    </p:set>
                                    <p:animEffect transition="in" filter="dissolve">
                                      <p:cBhvr>
                                        <p:cTn id="41" dur="500"/>
                                        <p:tgtEl>
                                          <p:spTgt spid="3379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nodeType="clickEffect">
                                  <p:stCondLst>
                                    <p:cond delay="0"/>
                                  </p:stCondLst>
                                  <p:childTnLst>
                                    <p:set>
                                      <p:cBhvr>
                                        <p:cTn id="45" dur="1" fill="hold">
                                          <p:stCondLst>
                                            <p:cond delay="0"/>
                                          </p:stCondLst>
                                        </p:cTn>
                                        <p:tgtEl>
                                          <p:spTgt spid="33794">
                                            <p:txEl>
                                              <p:pRg st="9" end="9"/>
                                            </p:txEl>
                                          </p:spTgt>
                                        </p:tgtEl>
                                        <p:attrNameLst>
                                          <p:attrName>style.visibility</p:attrName>
                                        </p:attrNameLst>
                                      </p:cBhvr>
                                      <p:to>
                                        <p:strVal val="visible"/>
                                      </p:to>
                                    </p:set>
                                    <p:animEffect transition="in" filter="dissolve">
                                      <p:cBhvr>
                                        <p:cTn id="46" dur="500"/>
                                        <p:tgtEl>
                                          <p:spTgt spid="33794">
                                            <p:txEl>
                                              <p:pRg st="9" end="9"/>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9" presetClass="entr" presetSubtype="0" fill="hold" nodeType="clickEffect">
                                  <p:stCondLst>
                                    <p:cond delay="0"/>
                                  </p:stCondLst>
                                  <p:childTnLst>
                                    <p:set>
                                      <p:cBhvr>
                                        <p:cTn id="50" dur="1" fill="hold">
                                          <p:stCondLst>
                                            <p:cond delay="0"/>
                                          </p:stCondLst>
                                        </p:cTn>
                                        <p:tgtEl>
                                          <p:spTgt spid="33798"/>
                                        </p:tgtEl>
                                        <p:attrNameLst>
                                          <p:attrName>style.visibility</p:attrName>
                                        </p:attrNameLst>
                                      </p:cBhvr>
                                      <p:to>
                                        <p:strVal val="visible"/>
                                      </p:to>
                                    </p:set>
                                    <p:animEffect transition="in" filter="dissolve">
                                      <p:cBhvr>
                                        <p:cTn id="51" dur="500"/>
                                        <p:tgtEl>
                                          <p:spTgt spid="33798"/>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nodeType="clickEffect">
                                  <p:stCondLst>
                                    <p:cond delay="0"/>
                                  </p:stCondLst>
                                  <p:childTnLst>
                                    <p:set>
                                      <p:cBhvr>
                                        <p:cTn id="55" dur="1" fill="hold">
                                          <p:stCondLst>
                                            <p:cond delay="0"/>
                                          </p:stCondLst>
                                        </p:cTn>
                                        <p:tgtEl>
                                          <p:spTgt spid="33794">
                                            <p:txEl>
                                              <p:pRg st="11" end="11"/>
                                            </p:txEl>
                                          </p:spTgt>
                                        </p:tgtEl>
                                        <p:attrNameLst>
                                          <p:attrName>style.visibility</p:attrName>
                                        </p:attrNameLst>
                                      </p:cBhvr>
                                      <p:to>
                                        <p:strVal val="visible"/>
                                      </p:to>
                                    </p:set>
                                    <p:animEffect transition="in" filter="dissolve">
                                      <p:cBhvr>
                                        <p:cTn id="56" dur="500"/>
                                        <p:tgtEl>
                                          <p:spTgt spid="33794">
                                            <p:txEl>
                                              <p:pRg st="11" end="11"/>
                                            </p:txEl>
                                          </p:spTgt>
                                        </p:tgtEl>
                                      </p:cBhvr>
                                    </p:animEffect>
                                  </p:childTnLst>
                                </p:cTn>
                              </p:par>
                              <p:par>
                                <p:cTn id="57" presetID="9" presetClass="entr" presetSubtype="0" fill="hold" nodeType="withEffect">
                                  <p:stCondLst>
                                    <p:cond delay="0"/>
                                  </p:stCondLst>
                                  <p:childTnLst>
                                    <p:set>
                                      <p:cBhvr>
                                        <p:cTn id="58" dur="1" fill="hold">
                                          <p:stCondLst>
                                            <p:cond delay="0"/>
                                          </p:stCondLst>
                                        </p:cTn>
                                        <p:tgtEl>
                                          <p:spTgt spid="33794">
                                            <p:txEl>
                                              <p:pRg st="12" end="12"/>
                                            </p:txEl>
                                          </p:spTgt>
                                        </p:tgtEl>
                                        <p:attrNameLst>
                                          <p:attrName>style.visibility</p:attrName>
                                        </p:attrNameLst>
                                      </p:cBhvr>
                                      <p:to>
                                        <p:strVal val="visible"/>
                                      </p:to>
                                    </p:set>
                                    <p:animEffect transition="in" filter="dissolve">
                                      <p:cBhvr>
                                        <p:cTn id="59" dur="500"/>
                                        <p:tgtEl>
                                          <p:spTgt spid="33794">
                                            <p:txEl>
                                              <p:pRg st="12" end="12"/>
                                            </p:txEl>
                                          </p:spTgt>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9" presetClass="entr" presetSubtype="0" fill="hold" nodeType="clickEffect">
                                  <p:stCondLst>
                                    <p:cond delay="0"/>
                                  </p:stCondLst>
                                  <p:childTnLst>
                                    <p:set>
                                      <p:cBhvr>
                                        <p:cTn id="63" dur="1" fill="hold">
                                          <p:stCondLst>
                                            <p:cond delay="0"/>
                                          </p:stCondLst>
                                        </p:cTn>
                                        <p:tgtEl>
                                          <p:spTgt spid="33799"/>
                                        </p:tgtEl>
                                        <p:attrNameLst>
                                          <p:attrName>style.visibility</p:attrName>
                                        </p:attrNameLst>
                                      </p:cBhvr>
                                      <p:to>
                                        <p:strVal val="visible"/>
                                      </p:to>
                                    </p:set>
                                    <p:animEffect transition="in" filter="dissolve">
                                      <p:cBhvr>
                                        <p:cTn id="64" dur="500"/>
                                        <p:tgtEl>
                                          <p:spTgt spid="33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17DDB88C-8E18-4190-589E-A6FCDDE417D8}"/>
              </a:ext>
            </a:extLst>
          </p:cNvPr>
          <p:cNvSpPr>
            <a:spLocks noGrp="1" noChangeArrowheads="1"/>
          </p:cNvSpPr>
          <p:nvPr>
            <p:ph idx="1"/>
          </p:nvPr>
        </p:nvSpPr>
        <p:spPr>
          <a:xfrm>
            <a:off x="1752600" y="1066800"/>
            <a:ext cx="8915400" cy="5486400"/>
          </a:xfrm>
        </p:spPr>
        <p:txBody>
          <a:bodyPr/>
          <a:lstStyle/>
          <a:p>
            <a:pPr marL="609600" indent="-609600"/>
            <a:r>
              <a:rPr lang="en-US" altLang="en-US" sz="2400" dirty="0">
                <a:latin typeface="Tahoma" panose="020B0604030504040204" pitchFamily="34" charset="0"/>
              </a:rPr>
              <a:t>The number of application areas in which artificial neural networks are used is growing daily.</a:t>
            </a:r>
          </a:p>
          <a:p>
            <a:pPr marL="609600" indent="-609600"/>
            <a:r>
              <a:rPr lang="en-US" altLang="en-US" sz="2400" dirty="0">
                <a:latin typeface="Tahoma" panose="020B0604030504040204" pitchFamily="34" charset="0"/>
              </a:rPr>
              <a:t>Some of the representative problem areas, where neural networks have been used are:</a:t>
            </a:r>
          </a:p>
          <a:p>
            <a:pPr marL="609600" indent="-609600">
              <a:buFontTx/>
              <a:buAutoNum type="arabicPeriod"/>
            </a:pPr>
            <a:r>
              <a:rPr lang="en-US" altLang="en-US" sz="2800" dirty="0">
                <a:solidFill>
                  <a:srgbClr val="FFFF00"/>
                </a:solidFill>
                <a:latin typeface="Tahoma" panose="020B0604030504040204" pitchFamily="34" charset="0"/>
              </a:rPr>
              <a:t>Pattern Completion</a:t>
            </a:r>
            <a:r>
              <a:rPr lang="en-US" altLang="en-US" sz="2800" dirty="0">
                <a:latin typeface="Tahoma" panose="020B0604030504040204" pitchFamily="34" charset="0"/>
              </a:rPr>
              <a:t>:</a:t>
            </a:r>
            <a:r>
              <a:rPr lang="en-US" altLang="en-US" sz="2400" dirty="0">
                <a:latin typeface="Tahoma" panose="020B0604030504040204" pitchFamily="34" charset="0"/>
              </a:rPr>
              <a:t> ANNs can be trained on a set of visual patterns represented by pixel values.</a:t>
            </a:r>
          </a:p>
          <a:p>
            <a:pPr marL="990600" lvl="1" indent="-533400"/>
            <a:r>
              <a:rPr lang="en-US" altLang="en-US" sz="2400" dirty="0">
                <a:latin typeface="Tahoma" panose="020B0604030504040204" pitchFamily="34" charset="0"/>
              </a:rPr>
              <a:t>If subsequently, a part of an individual pattern (or a noisy pattern) is presented to the network, we can allow the network’s activation to propagate through the net till it converges to the original (memorized) visual pattern.</a:t>
            </a:r>
          </a:p>
          <a:p>
            <a:pPr marL="990600" lvl="1" indent="-533400"/>
            <a:r>
              <a:rPr lang="en-US" altLang="en-US" sz="2400" dirty="0">
                <a:latin typeface="Tahoma" panose="020B0604030504040204" pitchFamily="34" charset="0"/>
              </a:rPr>
              <a:t>The  network is acting like a “content- addressable” memory.</a:t>
            </a:r>
          </a:p>
          <a:p>
            <a:pPr marL="609600" indent="-609600">
              <a:buFontTx/>
              <a:buAutoNum type="arabicPeriod"/>
            </a:pPr>
            <a:endParaRPr lang="en-US" altLang="en-US" sz="2400" dirty="0">
              <a:latin typeface="Tahoma" panose="020B0604030504040204" pitchFamily="34" charset="0"/>
            </a:endParaRPr>
          </a:p>
        </p:txBody>
      </p:sp>
      <p:sp>
        <p:nvSpPr>
          <p:cNvPr id="34819" name="WordArt 3">
            <a:extLst>
              <a:ext uri="{FF2B5EF4-FFF2-40B4-BE49-F238E27FC236}">
                <a16:creationId xmlns:a16="http://schemas.microsoft.com/office/drawing/2014/main" id="{89BC1AF0-6370-1B7C-84B9-394F17850C51}"/>
              </a:ext>
            </a:extLst>
          </p:cNvPr>
          <p:cNvSpPr>
            <a:spLocks noChangeArrowheads="1" noChangeShapeType="1" noTextEdit="1"/>
          </p:cNvSpPr>
          <p:nvPr/>
        </p:nvSpPr>
        <p:spPr bwMode="auto">
          <a:xfrm>
            <a:off x="3048000" y="304800"/>
            <a:ext cx="4171950" cy="5715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Typical Problem Areas</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0151CC98-DD03-20E9-FFE3-A1A81F85F1B1}"/>
              </a:ext>
            </a:extLst>
          </p:cNvPr>
          <p:cNvSpPr>
            <a:spLocks noGrp="1" noChangeArrowheads="1"/>
          </p:cNvSpPr>
          <p:nvPr>
            <p:ph idx="1"/>
          </p:nvPr>
        </p:nvSpPr>
        <p:spPr>
          <a:xfrm>
            <a:off x="1066800" y="1066800"/>
            <a:ext cx="10896600" cy="5486400"/>
          </a:xfrm>
        </p:spPr>
        <p:txBody>
          <a:bodyPr>
            <a:normAutofit/>
          </a:bodyPr>
          <a:lstStyle/>
          <a:p>
            <a:pPr marL="609600" indent="-609600">
              <a:lnSpc>
                <a:spcPct val="90000"/>
              </a:lnSpc>
              <a:buFontTx/>
              <a:buAutoNum type="arabicPeriod" startAt="2"/>
            </a:pPr>
            <a:r>
              <a:rPr lang="en-US" altLang="en-US" sz="3200" dirty="0">
                <a:solidFill>
                  <a:srgbClr val="FFFF00"/>
                </a:solidFill>
                <a:latin typeface="Tahoma" panose="020B0604030504040204" pitchFamily="34" charset="0"/>
              </a:rPr>
              <a:t>Classification:</a:t>
            </a:r>
            <a:r>
              <a:rPr lang="en-US" altLang="en-US" sz="3200" dirty="0">
                <a:latin typeface="Tahoma" panose="020B0604030504040204" pitchFamily="34" charset="0"/>
              </a:rPr>
              <a:t> An early example of this type of network was trained to differentiate between male and female faces. </a:t>
            </a:r>
          </a:p>
          <a:p>
            <a:pPr marL="990600" lvl="1" indent="-533400">
              <a:lnSpc>
                <a:spcPct val="90000"/>
              </a:lnSpc>
            </a:pPr>
            <a:r>
              <a:rPr lang="en-US" altLang="en-US" sz="2800" dirty="0">
                <a:latin typeface="Tahoma" panose="020B0604030504040204" pitchFamily="34" charset="0"/>
              </a:rPr>
              <a:t>It is actually very difficult to create an algorithm to do so yet, but an ANN has shown to have near-human capacity to do so.</a:t>
            </a:r>
          </a:p>
          <a:p>
            <a:pPr marL="609600" indent="-609600">
              <a:lnSpc>
                <a:spcPct val="90000"/>
              </a:lnSpc>
              <a:buFontTx/>
              <a:buAutoNum type="arabicPeriod" startAt="2"/>
            </a:pPr>
            <a:r>
              <a:rPr lang="en-US" altLang="en-US" sz="3200" dirty="0">
                <a:solidFill>
                  <a:srgbClr val="FFFF00"/>
                </a:solidFill>
                <a:latin typeface="Tahoma" panose="020B0604030504040204" pitchFamily="34" charset="0"/>
              </a:rPr>
              <a:t>Optimization:</a:t>
            </a:r>
            <a:r>
              <a:rPr lang="en-US" altLang="en-US" sz="3200" dirty="0">
                <a:latin typeface="Tahoma" panose="020B0604030504040204" pitchFamily="34" charset="0"/>
              </a:rPr>
              <a:t> It is notoriously difficult to find algorithms for solving optimization problems (e.g., TSP).</a:t>
            </a:r>
          </a:p>
          <a:p>
            <a:pPr marL="990600" lvl="1" indent="-533400">
              <a:lnSpc>
                <a:spcPct val="90000"/>
              </a:lnSpc>
            </a:pPr>
            <a:r>
              <a:rPr lang="en-US" altLang="en-US" sz="2800" dirty="0">
                <a:latin typeface="Tahoma" panose="020B0604030504040204" pitchFamily="34" charset="0"/>
              </a:rPr>
              <a:t>There are several types of neural networks which have been shown to converge to ‘good-enough’ solutions i.e., solutions which may not be globally optimal but can be shown to be close to the global optimum for any given set of parameters.</a:t>
            </a:r>
          </a:p>
        </p:txBody>
      </p:sp>
      <p:sp>
        <p:nvSpPr>
          <p:cNvPr id="35843" name="WordArt 3">
            <a:extLst>
              <a:ext uri="{FF2B5EF4-FFF2-40B4-BE49-F238E27FC236}">
                <a16:creationId xmlns:a16="http://schemas.microsoft.com/office/drawing/2014/main" id="{A2576C25-81A5-E5E1-07F4-CB9984CE72BE}"/>
              </a:ext>
            </a:extLst>
          </p:cNvPr>
          <p:cNvSpPr>
            <a:spLocks noChangeArrowheads="1" noChangeShapeType="1" noTextEdit="1"/>
          </p:cNvSpPr>
          <p:nvPr/>
        </p:nvSpPr>
        <p:spPr bwMode="auto">
          <a:xfrm>
            <a:off x="3048000" y="304800"/>
            <a:ext cx="4171950" cy="5715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Typical Problem Areas</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ED84009B-C085-6426-A992-FD4C00C6FBA6}"/>
              </a:ext>
            </a:extLst>
          </p:cNvPr>
          <p:cNvSpPr>
            <a:spLocks noGrp="1" noChangeArrowheads="1"/>
          </p:cNvSpPr>
          <p:nvPr>
            <p:ph idx="1"/>
          </p:nvPr>
        </p:nvSpPr>
        <p:spPr>
          <a:xfrm>
            <a:off x="1752600" y="1066800"/>
            <a:ext cx="8915400" cy="5486400"/>
          </a:xfrm>
        </p:spPr>
        <p:txBody>
          <a:bodyPr>
            <a:normAutofit/>
          </a:bodyPr>
          <a:lstStyle/>
          <a:p>
            <a:pPr marL="609600" indent="-609600">
              <a:buFontTx/>
              <a:buAutoNum type="arabicPeriod" startAt="4"/>
            </a:pPr>
            <a:r>
              <a:rPr lang="en-US" altLang="en-US" sz="2800" dirty="0">
                <a:solidFill>
                  <a:srgbClr val="FFFF00"/>
                </a:solidFill>
                <a:latin typeface="Tahoma" panose="020B0604030504040204" pitchFamily="34" charset="0"/>
              </a:rPr>
              <a:t>Feature Detection</a:t>
            </a:r>
            <a:r>
              <a:rPr lang="en-US" altLang="en-US" sz="2800" dirty="0">
                <a:latin typeface="Tahoma" panose="020B0604030504040204" pitchFamily="34" charset="0"/>
              </a:rPr>
              <a:t>:</a:t>
            </a:r>
            <a:r>
              <a:rPr lang="en-US" altLang="en-US" sz="2400" dirty="0">
                <a:latin typeface="Tahoma" panose="020B0604030504040204" pitchFamily="34" charset="0"/>
              </a:rPr>
              <a:t> An early example of this is the phoneme producing feature map of </a:t>
            </a:r>
            <a:r>
              <a:rPr lang="en-US" altLang="en-US" sz="2400" dirty="0" err="1">
                <a:latin typeface="Tahoma" panose="020B0604030504040204" pitchFamily="34" charset="0"/>
              </a:rPr>
              <a:t>Kohonen</a:t>
            </a:r>
            <a:r>
              <a:rPr lang="en-US" altLang="en-US" sz="2400" dirty="0">
                <a:latin typeface="Tahoma" panose="020B0604030504040204" pitchFamily="34" charset="0"/>
              </a:rPr>
              <a:t>: </a:t>
            </a:r>
          </a:p>
          <a:p>
            <a:pPr marL="990600" lvl="1" indent="-533400"/>
            <a:r>
              <a:rPr lang="en-US" altLang="en-US" sz="2000" dirty="0">
                <a:latin typeface="Tahoma" panose="020B0604030504040204" pitchFamily="34" charset="0"/>
              </a:rPr>
              <a:t>The network is provided with a set of inputs and must learn to pronounce the words; in doing so, it must identify a set of features which are important in phoneme production</a:t>
            </a:r>
          </a:p>
          <a:p>
            <a:pPr marL="609600" indent="-609600">
              <a:buFontTx/>
              <a:buAutoNum type="arabicPeriod" startAt="4"/>
            </a:pPr>
            <a:r>
              <a:rPr lang="en-US" altLang="en-US" sz="2800" dirty="0">
                <a:solidFill>
                  <a:srgbClr val="FFFF00"/>
                </a:solidFill>
                <a:latin typeface="Tahoma" panose="020B0604030504040204" pitchFamily="34" charset="0"/>
              </a:rPr>
              <a:t>Data Compression</a:t>
            </a:r>
            <a:r>
              <a:rPr lang="en-US" altLang="en-US" sz="2800" dirty="0">
                <a:latin typeface="Tahoma" panose="020B0604030504040204" pitchFamily="34" charset="0"/>
              </a:rPr>
              <a:t>:</a:t>
            </a:r>
            <a:r>
              <a:rPr lang="en-US" altLang="en-US" sz="2400" dirty="0">
                <a:latin typeface="Tahoma" panose="020B0604030504040204" pitchFamily="34" charset="0"/>
              </a:rPr>
              <a:t> There are many ANNs which have been shown to be capable of representing input data in a compressed format loosing as little of the information as possible.</a:t>
            </a:r>
          </a:p>
          <a:p>
            <a:pPr marL="609600" indent="-609600">
              <a:buFontTx/>
              <a:buAutoNum type="arabicPeriod" startAt="4"/>
            </a:pPr>
            <a:r>
              <a:rPr lang="en-US" altLang="en-US" sz="2800" dirty="0">
                <a:solidFill>
                  <a:srgbClr val="FFFF00"/>
                </a:solidFill>
                <a:latin typeface="Tahoma" panose="020B0604030504040204" pitchFamily="34" charset="0"/>
              </a:rPr>
              <a:t>Approximation</a:t>
            </a:r>
            <a:r>
              <a:rPr lang="en-US" altLang="en-US" sz="2400" dirty="0">
                <a:latin typeface="Tahoma" panose="020B0604030504040204" pitchFamily="34" charset="0"/>
              </a:rPr>
              <a:t>: Given examples of an input to output mapping, a neural network can be trained to approximate the mapping so that a future input will give approximately the correct answer i.e., the answer which the mapping should give.</a:t>
            </a:r>
          </a:p>
        </p:txBody>
      </p:sp>
      <p:sp>
        <p:nvSpPr>
          <p:cNvPr id="36867" name="WordArt 3">
            <a:extLst>
              <a:ext uri="{FF2B5EF4-FFF2-40B4-BE49-F238E27FC236}">
                <a16:creationId xmlns:a16="http://schemas.microsoft.com/office/drawing/2014/main" id="{F4C6F47A-D1BA-EF0F-FF71-1068EC9E093E}"/>
              </a:ext>
            </a:extLst>
          </p:cNvPr>
          <p:cNvSpPr>
            <a:spLocks noChangeArrowheads="1" noChangeShapeType="1" noTextEdit="1"/>
          </p:cNvSpPr>
          <p:nvPr/>
        </p:nvSpPr>
        <p:spPr bwMode="auto">
          <a:xfrm>
            <a:off x="3048000" y="304800"/>
            <a:ext cx="4171950" cy="5715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Typical Problem Areas</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61B93-316D-B163-B7F5-1D150CEAE0AE}"/>
              </a:ext>
            </a:extLst>
          </p:cNvPr>
          <p:cNvSpPr>
            <a:spLocks noGrp="1"/>
          </p:cNvSpPr>
          <p:nvPr>
            <p:ph type="title"/>
          </p:nvPr>
        </p:nvSpPr>
        <p:spPr>
          <a:xfrm>
            <a:off x="838200" y="1373"/>
            <a:ext cx="10515600" cy="1325563"/>
          </a:xfrm>
        </p:spPr>
        <p:txBody>
          <a:bodyPr/>
          <a:lstStyle/>
          <a:p>
            <a:r>
              <a:rPr lang="en-US" dirty="0">
                <a:solidFill>
                  <a:schemeClr val="bg1"/>
                </a:solidFill>
              </a:rPr>
              <a:t>AI, Machine Learning and Deep Learning </a:t>
            </a:r>
          </a:p>
        </p:txBody>
      </p:sp>
      <p:sp>
        <p:nvSpPr>
          <p:cNvPr id="3" name="TextBox 2">
            <a:extLst>
              <a:ext uri="{FF2B5EF4-FFF2-40B4-BE49-F238E27FC236}">
                <a16:creationId xmlns:a16="http://schemas.microsoft.com/office/drawing/2014/main" id="{DC1F3D52-73F4-9E06-3FE4-6DEBC3AFE482}"/>
              </a:ext>
            </a:extLst>
          </p:cNvPr>
          <p:cNvSpPr txBox="1"/>
          <p:nvPr/>
        </p:nvSpPr>
        <p:spPr>
          <a:xfrm>
            <a:off x="3790345" y="4677905"/>
            <a:ext cx="4611310" cy="1736646"/>
          </a:xfrm>
          <a:prstGeom prst="roundRect">
            <a:avLst>
              <a:gd name="adj" fmla="val 8635"/>
            </a:avLst>
          </a:prstGeom>
          <a:solidFill>
            <a:schemeClr val="accent6">
              <a:lumMod val="20000"/>
              <a:lumOff val="80000"/>
            </a:schemeClr>
          </a:solidFill>
          <a:ln>
            <a:solidFill>
              <a:schemeClr val="accent6">
                <a:lumMod val="75000"/>
              </a:schemeClr>
            </a:solidFill>
          </a:ln>
        </p:spPr>
        <p:txBody>
          <a:bodyPr wrap="none" rtlCol="0">
            <a:spAutoFit/>
          </a:bodyPr>
          <a:lstStyle/>
          <a:p>
            <a:r>
              <a:rPr lang="en-US" sz="3200" dirty="0">
                <a:solidFill>
                  <a:schemeClr val="bg1"/>
                </a:solidFill>
              </a:rPr>
              <a:t>Building artificial systems </a:t>
            </a:r>
          </a:p>
          <a:p>
            <a:r>
              <a:rPr lang="en-US" sz="3200" dirty="0">
                <a:solidFill>
                  <a:schemeClr val="bg1"/>
                </a:solidFill>
              </a:rPr>
              <a:t>that process, perceive</a:t>
            </a:r>
          </a:p>
          <a:p>
            <a:r>
              <a:rPr lang="en-US" sz="3200" dirty="0">
                <a:solidFill>
                  <a:schemeClr val="bg1"/>
                </a:solidFill>
              </a:rPr>
              <a:t>and reason about data. </a:t>
            </a:r>
          </a:p>
        </p:txBody>
      </p:sp>
      <p:graphicFrame>
        <p:nvGraphicFramePr>
          <p:cNvPr id="7" name="Diagram 6">
            <a:extLst>
              <a:ext uri="{FF2B5EF4-FFF2-40B4-BE49-F238E27FC236}">
                <a16:creationId xmlns:a16="http://schemas.microsoft.com/office/drawing/2014/main" id="{D6649DC8-DA9F-170B-1891-D87AF44C9CE0}"/>
              </a:ext>
            </a:extLst>
          </p:cNvPr>
          <p:cNvGraphicFramePr/>
          <p:nvPr>
            <p:extLst>
              <p:ext uri="{D42A27DB-BD31-4B8C-83A1-F6EECF244321}">
                <p14:modId xmlns:p14="http://schemas.microsoft.com/office/powerpoint/2010/main" val="3408963261"/>
              </p:ext>
            </p:extLst>
          </p:nvPr>
        </p:nvGraphicFramePr>
        <p:xfrm>
          <a:off x="1143000" y="1219200"/>
          <a:ext cx="10744200" cy="3352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2801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7087E8CD-6236-7271-F924-70F9E9B3C8F1}"/>
              </a:ext>
            </a:extLst>
          </p:cNvPr>
          <p:cNvSpPr>
            <a:spLocks noGrp="1" noChangeArrowheads="1"/>
          </p:cNvSpPr>
          <p:nvPr>
            <p:ph idx="1"/>
          </p:nvPr>
        </p:nvSpPr>
        <p:spPr>
          <a:xfrm>
            <a:off x="1219200" y="1066800"/>
            <a:ext cx="9448800" cy="5486400"/>
          </a:xfrm>
        </p:spPr>
        <p:txBody>
          <a:bodyPr/>
          <a:lstStyle/>
          <a:p>
            <a:pPr marL="609600" indent="-609600">
              <a:buFontTx/>
              <a:buAutoNum type="arabicPeriod" startAt="7"/>
            </a:pPr>
            <a:r>
              <a:rPr lang="en-US" altLang="en-US" sz="2800" dirty="0">
                <a:solidFill>
                  <a:srgbClr val="FFFF00"/>
                </a:solidFill>
                <a:latin typeface="Tahoma" panose="020B0604030504040204" pitchFamily="34" charset="0"/>
              </a:rPr>
              <a:t>Association</a:t>
            </a:r>
            <a:r>
              <a:rPr lang="en-US" altLang="en-US" sz="2800" dirty="0">
                <a:latin typeface="Tahoma" panose="020B0604030504040204" pitchFamily="34" charset="0"/>
              </a:rPr>
              <a:t>:</a:t>
            </a:r>
            <a:r>
              <a:rPr lang="en-US" altLang="en-US" sz="2400" dirty="0">
                <a:latin typeface="Tahoma" panose="020B0604030504040204" pitchFamily="34" charset="0"/>
              </a:rPr>
              <a:t> We may associate a particular input with a particular output  so that given the same (or similar) input again, the net will give the same (or a similar) output again.</a:t>
            </a:r>
          </a:p>
          <a:p>
            <a:pPr marL="609600" indent="-609600">
              <a:buFontTx/>
              <a:buAutoNum type="arabicPeriod" startAt="7"/>
            </a:pPr>
            <a:r>
              <a:rPr lang="en-US" altLang="en-US" sz="2800" dirty="0">
                <a:solidFill>
                  <a:srgbClr val="FFFF00"/>
                </a:solidFill>
                <a:latin typeface="Tahoma" panose="020B0604030504040204" pitchFamily="34" charset="0"/>
              </a:rPr>
              <a:t>Prediction</a:t>
            </a:r>
            <a:r>
              <a:rPr lang="en-US" altLang="en-US" sz="2800" dirty="0">
                <a:latin typeface="Tahoma" panose="020B0604030504040204" pitchFamily="34" charset="0"/>
              </a:rPr>
              <a:t>:</a:t>
            </a:r>
            <a:r>
              <a:rPr lang="en-US" altLang="en-US" sz="2400" dirty="0">
                <a:latin typeface="Tahoma" panose="020B0604030504040204" pitchFamily="34" charset="0"/>
              </a:rPr>
              <a:t> This task may be stated as: given a set of previous examples from a  time series, such as a set of closing prices of a Stock Exchange, to predict the next (future) sample.</a:t>
            </a:r>
          </a:p>
          <a:p>
            <a:pPr marL="609600" indent="-609600">
              <a:buFontTx/>
              <a:buAutoNum type="arabicPeriod" startAt="7"/>
            </a:pPr>
            <a:r>
              <a:rPr lang="en-US" altLang="en-US" sz="2800" dirty="0">
                <a:solidFill>
                  <a:srgbClr val="FFFF00"/>
                </a:solidFill>
                <a:latin typeface="Tahoma" panose="020B0604030504040204" pitchFamily="34" charset="0"/>
              </a:rPr>
              <a:t>Control</a:t>
            </a:r>
            <a:r>
              <a:rPr lang="en-US" altLang="en-US" sz="2400" dirty="0">
                <a:latin typeface="Tahoma" panose="020B0604030504040204" pitchFamily="34" charset="0"/>
              </a:rPr>
              <a:t>: For example, to control the movement of a robot arm (or truck, or any non-linear process) to learn what inputs (actions) will have the correct outputs (results)</a:t>
            </a:r>
          </a:p>
        </p:txBody>
      </p:sp>
      <p:sp>
        <p:nvSpPr>
          <p:cNvPr id="37891" name="WordArt 3">
            <a:extLst>
              <a:ext uri="{FF2B5EF4-FFF2-40B4-BE49-F238E27FC236}">
                <a16:creationId xmlns:a16="http://schemas.microsoft.com/office/drawing/2014/main" id="{CD93A987-884D-1045-EC07-42F76C3D3605}"/>
              </a:ext>
            </a:extLst>
          </p:cNvPr>
          <p:cNvSpPr>
            <a:spLocks noChangeArrowheads="1" noChangeShapeType="1" noTextEdit="1"/>
          </p:cNvSpPr>
          <p:nvPr/>
        </p:nvSpPr>
        <p:spPr bwMode="auto">
          <a:xfrm>
            <a:off x="3048000" y="304800"/>
            <a:ext cx="4171950" cy="5715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Typical Problem Areas</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a:extLst>
              <a:ext uri="{FF2B5EF4-FFF2-40B4-BE49-F238E27FC236}">
                <a16:creationId xmlns:a16="http://schemas.microsoft.com/office/drawing/2014/main" id="{BF2EE029-51B3-9F86-E477-1357E29E0498}"/>
              </a:ext>
            </a:extLst>
          </p:cNvPr>
          <p:cNvSpPr>
            <a:spLocks noGrp="1" noChangeArrowheads="1"/>
          </p:cNvSpPr>
          <p:nvPr>
            <p:ph type="body" idx="1"/>
          </p:nvPr>
        </p:nvSpPr>
        <p:spPr>
          <a:xfrm>
            <a:off x="1219200" y="1447800"/>
            <a:ext cx="10134600" cy="5029200"/>
          </a:xfrm>
        </p:spPr>
        <p:txBody>
          <a:bodyPr>
            <a:normAutofit/>
          </a:bodyPr>
          <a:lstStyle/>
          <a:p>
            <a:pPr>
              <a:lnSpc>
                <a:spcPct val="80000"/>
              </a:lnSpc>
            </a:pPr>
            <a:r>
              <a:rPr lang="en-US" altLang="en-US" dirty="0" err="1">
                <a:latin typeface="Tahoma" panose="020B0604030504040204" pitchFamily="34" charset="0"/>
              </a:rPr>
              <a:t>Perceptrons</a:t>
            </a:r>
            <a:r>
              <a:rPr lang="en-US" altLang="en-US" dirty="0">
                <a:latin typeface="Tahoma" panose="020B0604030504040204" pitchFamily="34" charset="0"/>
              </a:rPr>
              <a:t> had perhaps the most far-reaching impact of any of the early neural nets.</a:t>
            </a:r>
          </a:p>
          <a:p>
            <a:pPr>
              <a:lnSpc>
                <a:spcPct val="80000"/>
              </a:lnSpc>
            </a:pPr>
            <a:r>
              <a:rPr lang="en-US" altLang="en-US" dirty="0">
                <a:latin typeface="Tahoma" panose="020B0604030504040204" pitchFamily="34" charset="0"/>
              </a:rPr>
              <a:t>A number of different types of </a:t>
            </a:r>
            <a:r>
              <a:rPr lang="en-US" altLang="en-US" dirty="0" err="1">
                <a:latin typeface="Tahoma" panose="020B0604030504040204" pitchFamily="34" charset="0"/>
              </a:rPr>
              <a:t>Perceptrons</a:t>
            </a:r>
            <a:r>
              <a:rPr lang="en-US" altLang="en-US" dirty="0">
                <a:latin typeface="Tahoma" panose="020B0604030504040204" pitchFamily="34" charset="0"/>
              </a:rPr>
              <a:t> have been used and described by various workers.</a:t>
            </a:r>
          </a:p>
          <a:p>
            <a:pPr>
              <a:lnSpc>
                <a:spcPct val="80000"/>
              </a:lnSpc>
            </a:pPr>
            <a:r>
              <a:rPr lang="en-US" altLang="en-US" dirty="0">
                <a:latin typeface="Tahoma" panose="020B0604030504040204" pitchFamily="34" charset="0"/>
              </a:rPr>
              <a:t>The original </a:t>
            </a:r>
            <a:r>
              <a:rPr lang="en-US" altLang="en-US" dirty="0" err="1">
                <a:latin typeface="Tahoma" panose="020B0604030504040204" pitchFamily="34" charset="0"/>
              </a:rPr>
              <a:t>perceptrons</a:t>
            </a:r>
            <a:r>
              <a:rPr lang="en-US" altLang="en-US" dirty="0">
                <a:latin typeface="Tahoma" panose="020B0604030504040204" pitchFamily="34" charset="0"/>
              </a:rPr>
              <a:t> had three layers of neurons – sensory units, associator units and a response unit – forming an approximate model of a retina.</a:t>
            </a:r>
          </a:p>
          <a:p>
            <a:pPr>
              <a:lnSpc>
                <a:spcPct val="80000"/>
              </a:lnSpc>
            </a:pPr>
            <a:r>
              <a:rPr lang="en-US" altLang="en-US" dirty="0">
                <a:latin typeface="Tahoma" panose="020B0604030504040204" pitchFamily="34" charset="0"/>
              </a:rPr>
              <a:t>Under suitable assumptions, its iterative learning procedure can be proved to converge to the correct weights i.e., the weights that allow the net to produce the correct output value for each of the training input patterns.</a:t>
            </a:r>
          </a:p>
        </p:txBody>
      </p:sp>
      <p:sp>
        <p:nvSpPr>
          <p:cNvPr id="55300" name="WordArt 4">
            <a:extLst>
              <a:ext uri="{FF2B5EF4-FFF2-40B4-BE49-F238E27FC236}">
                <a16:creationId xmlns:a16="http://schemas.microsoft.com/office/drawing/2014/main" id="{88A3BDCB-CC53-7AAD-3C48-E105A0559490}"/>
              </a:ext>
            </a:extLst>
          </p:cNvPr>
          <p:cNvSpPr>
            <a:spLocks noChangeArrowheads="1" noChangeShapeType="1" noTextEdit="1"/>
          </p:cNvSpPr>
          <p:nvPr/>
        </p:nvSpPr>
        <p:spPr bwMode="auto">
          <a:xfrm>
            <a:off x="3581400" y="304800"/>
            <a:ext cx="4038600" cy="9906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Perceptron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F77E548C-EE7C-6E19-309D-AF4585827C69}"/>
              </a:ext>
            </a:extLst>
          </p:cNvPr>
          <p:cNvSpPr>
            <a:spLocks noGrp="1" noChangeArrowheads="1"/>
          </p:cNvSpPr>
          <p:nvPr>
            <p:ph type="body" sz="half" idx="1"/>
          </p:nvPr>
        </p:nvSpPr>
        <p:spPr>
          <a:xfrm>
            <a:off x="374252" y="1181100"/>
            <a:ext cx="4263232" cy="5181600"/>
          </a:xfrm>
        </p:spPr>
        <p:txBody>
          <a:bodyPr>
            <a:normAutofit/>
          </a:bodyPr>
          <a:lstStyle/>
          <a:p>
            <a:pPr>
              <a:lnSpc>
                <a:spcPct val="80000"/>
              </a:lnSpc>
            </a:pPr>
            <a:r>
              <a:rPr lang="en-US" altLang="en-US" sz="2400" dirty="0">
                <a:latin typeface="Tahoma" panose="020B0604030504040204" pitchFamily="34" charset="0"/>
              </a:rPr>
              <a:t>The architecture of a simple perceptron for performing single classification is shown in the figure.</a:t>
            </a:r>
          </a:p>
          <a:p>
            <a:pPr>
              <a:lnSpc>
                <a:spcPct val="80000"/>
              </a:lnSpc>
            </a:pPr>
            <a:r>
              <a:rPr lang="en-US" altLang="en-US" sz="2400" dirty="0">
                <a:latin typeface="Tahoma" panose="020B0604030504040204" pitchFamily="34" charset="0"/>
              </a:rPr>
              <a:t>The goal of the net is to classify each input pattern as belonging, or not belonging, to a particular class.</a:t>
            </a:r>
          </a:p>
          <a:p>
            <a:pPr>
              <a:lnSpc>
                <a:spcPct val="80000"/>
              </a:lnSpc>
            </a:pPr>
            <a:r>
              <a:rPr lang="en-US" altLang="en-US" sz="2400" dirty="0">
                <a:latin typeface="Tahoma" panose="020B0604030504040204" pitchFamily="34" charset="0"/>
              </a:rPr>
              <a:t>Belonging is signified by the output unit giving a response of +1; not belonging is indicated by a response of -1. </a:t>
            </a:r>
          </a:p>
          <a:p>
            <a:pPr>
              <a:lnSpc>
                <a:spcPct val="80000"/>
              </a:lnSpc>
            </a:pPr>
            <a:r>
              <a:rPr lang="en-US" altLang="en-US" sz="2400" dirty="0">
                <a:latin typeface="Tahoma" panose="020B0604030504040204" pitchFamily="34" charset="0"/>
              </a:rPr>
              <a:t>A zero output means that it is not decisive.</a:t>
            </a:r>
          </a:p>
        </p:txBody>
      </p:sp>
      <p:sp>
        <p:nvSpPr>
          <p:cNvPr id="56324" name="WordArt 4">
            <a:extLst>
              <a:ext uri="{FF2B5EF4-FFF2-40B4-BE49-F238E27FC236}">
                <a16:creationId xmlns:a16="http://schemas.microsoft.com/office/drawing/2014/main" id="{6FBE6A48-7927-7702-C6AE-685F578B655E}"/>
              </a:ext>
            </a:extLst>
          </p:cNvPr>
          <p:cNvSpPr>
            <a:spLocks noChangeArrowheads="1" noChangeShapeType="1" noTextEdit="1"/>
          </p:cNvSpPr>
          <p:nvPr/>
        </p:nvSpPr>
        <p:spPr bwMode="auto">
          <a:xfrm>
            <a:off x="1752601" y="304800"/>
            <a:ext cx="8277225" cy="5715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Simple Perceptron for Pattern Classification</a:t>
            </a:r>
          </a:p>
        </p:txBody>
      </p:sp>
      <p:sp>
        <p:nvSpPr>
          <p:cNvPr id="56336" name="Oval 16">
            <a:extLst>
              <a:ext uri="{FF2B5EF4-FFF2-40B4-BE49-F238E27FC236}">
                <a16:creationId xmlns:a16="http://schemas.microsoft.com/office/drawing/2014/main" id="{253AA6C8-F14F-0420-FD23-3911D022BA64}"/>
              </a:ext>
            </a:extLst>
          </p:cNvPr>
          <p:cNvSpPr>
            <a:spLocks noChangeArrowheads="1"/>
          </p:cNvSpPr>
          <p:nvPr/>
        </p:nvSpPr>
        <p:spPr bwMode="auto">
          <a:xfrm>
            <a:off x="5907088" y="2063751"/>
            <a:ext cx="901700" cy="936625"/>
          </a:xfrm>
          <a:prstGeom prst="ellipse">
            <a:avLst/>
          </a:prstGeom>
          <a:solidFill>
            <a:srgbClr val="66CCFF"/>
          </a:solidFill>
          <a:ln w="38100">
            <a:solidFill>
              <a:schemeClr val="accent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800" b="1">
                <a:solidFill>
                  <a:srgbClr val="000000"/>
                </a:solidFill>
                <a:effectLst>
                  <a:outerShdw blurRad="38100" dist="38100" dir="2700000" algn="tl">
                    <a:srgbClr val="FFFFFF"/>
                  </a:outerShdw>
                </a:effectLst>
                <a:latin typeface="Arial" panose="020B0604020202020204" pitchFamily="34" charset="0"/>
              </a:rPr>
              <a:t>X</a:t>
            </a:r>
            <a:r>
              <a:rPr lang="en-US" altLang="en-US" sz="2800" b="1" baseline="-25000">
                <a:solidFill>
                  <a:srgbClr val="000000"/>
                </a:solidFill>
                <a:effectLst>
                  <a:outerShdw blurRad="38100" dist="38100" dir="2700000" algn="tl">
                    <a:srgbClr val="FFFFFF"/>
                  </a:outerShdw>
                </a:effectLst>
                <a:latin typeface="Arial" panose="020B0604020202020204" pitchFamily="34" charset="0"/>
              </a:rPr>
              <a:t>1</a:t>
            </a:r>
            <a:endParaRPr lang="en-US" altLang="en-US" sz="2800" b="1">
              <a:solidFill>
                <a:srgbClr val="000000"/>
              </a:solidFill>
              <a:effectLst>
                <a:outerShdw blurRad="38100" dist="38100" dir="2700000" algn="tl">
                  <a:srgbClr val="FFFFFF"/>
                </a:outerShdw>
              </a:effectLst>
              <a:latin typeface="Arial" panose="020B0604020202020204" pitchFamily="34" charset="0"/>
            </a:endParaRPr>
          </a:p>
        </p:txBody>
      </p:sp>
      <p:sp>
        <p:nvSpPr>
          <p:cNvPr id="56337" name="Oval 17">
            <a:extLst>
              <a:ext uri="{FF2B5EF4-FFF2-40B4-BE49-F238E27FC236}">
                <a16:creationId xmlns:a16="http://schemas.microsoft.com/office/drawing/2014/main" id="{5B86DBC4-618C-587E-FAEB-223FB79C76DC}"/>
              </a:ext>
            </a:extLst>
          </p:cNvPr>
          <p:cNvSpPr>
            <a:spLocks noChangeArrowheads="1"/>
          </p:cNvSpPr>
          <p:nvPr/>
        </p:nvSpPr>
        <p:spPr bwMode="auto">
          <a:xfrm>
            <a:off x="5907088" y="3178176"/>
            <a:ext cx="901700" cy="936625"/>
          </a:xfrm>
          <a:prstGeom prst="ellipse">
            <a:avLst/>
          </a:prstGeom>
          <a:solidFill>
            <a:srgbClr val="66CCFF"/>
          </a:solidFill>
          <a:ln w="38100">
            <a:solidFill>
              <a:schemeClr val="accent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800" b="1">
                <a:solidFill>
                  <a:srgbClr val="000000"/>
                </a:solidFill>
                <a:effectLst>
                  <a:outerShdw blurRad="38100" dist="38100" dir="2700000" algn="tl">
                    <a:srgbClr val="FFFFFF"/>
                  </a:outerShdw>
                </a:effectLst>
                <a:latin typeface="Arial" panose="020B0604020202020204" pitchFamily="34" charset="0"/>
              </a:rPr>
              <a:t>X</a:t>
            </a:r>
            <a:r>
              <a:rPr lang="en-US" altLang="en-US" sz="2800" b="1" baseline="-25000">
                <a:solidFill>
                  <a:srgbClr val="000000"/>
                </a:solidFill>
                <a:effectLst>
                  <a:outerShdw blurRad="38100" dist="38100" dir="2700000" algn="tl">
                    <a:srgbClr val="FFFFFF"/>
                  </a:outerShdw>
                </a:effectLst>
                <a:latin typeface="Arial" panose="020B0604020202020204" pitchFamily="34" charset="0"/>
              </a:rPr>
              <a:t>2</a:t>
            </a:r>
            <a:endParaRPr lang="en-US" altLang="en-US" sz="2800" b="1">
              <a:solidFill>
                <a:srgbClr val="000000"/>
              </a:solidFill>
              <a:effectLst>
                <a:outerShdw blurRad="38100" dist="38100" dir="2700000" algn="tl">
                  <a:srgbClr val="FFFFFF"/>
                </a:outerShdw>
              </a:effectLst>
              <a:latin typeface="Arial" panose="020B0604020202020204" pitchFamily="34" charset="0"/>
            </a:endParaRPr>
          </a:p>
        </p:txBody>
      </p:sp>
      <p:sp>
        <p:nvSpPr>
          <p:cNvPr id="56338" name="Rectangle 18">
            <a:extLst>
              <a:ext uri="{FF2B5EF4-FFF2-40B4-BE49-F238E27FC236}">
                <a16:creationId xmlns:a16="http://schemas.microsoft.com/office/drawing/2014/main" id="{AA54DBDC-3ADA-59AD-5300-09A9BEF05F35}"/>
              </a:ext>
            </a:extLst>
          </p:cNvPr>
          <p:cNvSpPr>
            <a:spLocks noChangeArrowheads="1"/>
          </p:cNvSpPr>
          <p:nvPr/>
        </p:nvSpPr>
        <p:spPr bwMode="auto">
          <a:xfrm>
            <a:off x="6159500" y="4208464"/>
            <a:ext cx="431800"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600">
                <a:latin typeface="Monotype Sorts" pitchFamily="2" charset="2"/>
              </a:rPr>
              <a:t>l</a:t>
            </a:r>
          </a:p>
          <a:p>
            <a:r>
              <a:rPr lang="en-US" altLang="en-US" sz="1600">
                <a:latin typeface="Monotype Sorts" pitchFamily="2" charset="2"/>
              </a:rPr>
              <a:t>l</a:t>
            </a:r>
          </a:p>
          <a:p>
            <a:r>
              <a:rPr lang="en-US" altLang="en-US" sz="1600">
                <a:latin typeface="Monotype Sorts" pitchFamily="2" charset="2"/>
              </a:rPr>
              <a:t>l</a:t>
            </a:r>
          </a:p>
        </p:txBody>
      </p:sp>
      <p:sp>
        <p:nvSpPr>
          <p:cNvPr id="56339" name="Oval 19">
            <a:extLst>
              <a:ext uri="{FF2B5EF4-FFF2-40B4-BE49-F238E27FC236}">
                <a16:creationId xmlns:a16="http://schemas.microsoft.com/office/drawing/2014/main" id="{DC018328-2139-589E-A1C7-F5CA8707A3CD}"/>
              </a:ext>
            </a:extLst>
          </p:cNvPr>
          <p:cNvSpPr>
            <a:spLocks noChangeArrowheads="1"/>
          </p:cNvSpPr>
          <p:nvPr/>
        </p:nvSpPr>
        <p:spPr bwMode="auto">
          <a:xfrm>
            <a:off x="5907088" y="5251451"/>
            <a:ext cx="901700" cy="936625"/>
          </a:xfrm>
          <a:prstGeom prst="ellipse">
            <a:avLst/>
          </a:prstGeom>
          <a:solidFill>
            <a:srgbClr val="66CCFF"/>
          </a:solidFill>
          <a:ln w="38100">
            <a:solidFill>
              <a:schemeClr val="accent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800" b="1">
                <a:solidFill>
                  <a:srgbClr val="000000"/>
                </a:solidFill>
                <a:effectLst>
                  <a:outerShdw blurRad="38100" dist="38100" dir="2700000" algn="tl">
                    <a:srgbClr val="FFFFFF"/>
                  </a:outerShdw>
                </a:effectLst>
                <a:latin typeface="Arial" panose="020B0604020202020204" pitchFamily="34" charset="0"/>
              </a:rPr>
              <a:t>X</a:t>
            </a:r>
            <a:r>
              <a:rPr lang="en-US" altLang="en-US" sz="2800" b="1" baseline="-25000">
                <a:solidFill>
                  <a:srgbClr val="000000"/>
                </a:solidFill>
                <a:effectLst>
                  <a:outerShdw blurRad="38100" dist="38100" dir="2700000" algn="tl">
                    <a:srgbClr val="FFFFFF"/>
                  </a:outerShdw>
                </a:effectLst>
                <a:latin typeface="Arial" panose="020B0604020202020204" pitchFamily="34" charset="0"/>
              </a:rPr>
              <a:t>n</a:t>
            </a:r>
            <a:endParaRPr lang="en-US" altLang="en-US" sz="2800" b="1">
              <a:solidFill>
                <a:srgbClr val="000000"/>
              </a:solidFill>
              <a:effectLst>
                <a:outerShdw blurRad="38100" dist="38100" dir="2700000" algn="tl">
                  <a:srgbClr val="FFFFFF"/>
                </a:outerShdw>
              </a:effectLst>
              <a:latin typeface="Arial" panose="020B0604020202020204" pitchFamily="34" charset="0"/>
            </a:endParaRPr>
          </a:p>
        </p:txBody>
      </p:sp>
      <p:sp>
        <p:nvSpPr>
          <p:cNvPr id="56342" name="Oval 22">
            <a:extLst>
              <a:ext uri="{FF2B5EF4-FFF2-40B4-BE49-F238E27FC236}">
                <a16:creationId xmlns:a16="http://schemas.microsoft.com/office/drawing/2014/main" id="{6EDCD901-7478-CEF4-C595-0DDFCC6270DD}"/>
              </a:ext>
            </a:extLst>
          </p:cNvPr>
          <p:cNvSpPr>
            <a:spLocks noChangeArrowheads="1"/>
          </p:cNvSpPr>
          <p:nvPr/>
        </p:nvSpPr>
        <p:spPr bwMode="auto">
          <a:xfrm>
            <a:off x="7035800" y="1244601"/>
            <a:ext cx="901700" cy="936625"/>
          </a:xfrm>
          <a:prstGeom prst="ellipse">
            <a:avLst/>
          </a:prstGeom>
          <a:solidFill>
            <a:srgbClr val="66CCFF"/>
          </a:solidFill>
          <a:ln w="38100">
            <a:solidFill>
              <a:schemeClr val="accent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800" b="1">
                <a:solidFill>
                  <a:srgbClr val="000000"/>
                </a:solidFill>
                <a:effectLst>
                  <a:outerShdw blurRad="38100" dist="38100" dir="2700000" algn="tl">
                    <a:srgbClr val="FFFFFF"/>
                  </a:outerShdw>
                </a:effectLst>
                <a:latin typeface="Arial" panose="020B0604020202020204" pitchFamily="34" charset="0"/>
              </a:rPr>
              <a:t>1</a:t>
            </a:r>
          </a:p>
        </p:txBody>
      </p:sp>
      <p:sp>
        <p:nvSpPr>
          <p:cNvPr id="56343" name="Oval 23">
            <a:extLst>
              <a:ext uri="{FF2B5EF4-FFF2-40B4-BE49-F238E27FC236}">
                <a16:creationId xmlns:a16="http://schemas.microsoft.com/office/drawing/2014/main" id="{9DFC51AC-E2A9-DBED-355C-20FD5D543206}"/>
              </a:ext>
            </a:extLst>
          </p:cNvPr>
          <p:cNvSpPr>
            <a:spLocks noChangeArrowheads="1"/>
          </p:cNvSpPr>
          <p:nvPr/>
        </p:nvSpPr>
        <p:spPr bwMode="auto">
          <a:xfrm>
            <a:off x="9080500" y="3429001"/>
            <a:ext cx="901700" cy="936625"/>
          </a:xfrm>
          <a:prstGeom prst="ellipse">
            <a:avLst/>
          </a:prstGeom>
          <a:solidFill>
            <a:srgbClr val="66CCFF"/>
          </a:solidFill>
          <a:ln w="38100">
            <a:solidFill>
              <a:schemeClr val="accent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dirty="0">
                <a:solidFill>
                  <a:srgbClr val="000000"/>
                </a:solidFill>
                <a:effectLst>
                  <a:outerShdw blurRad="38100" dist="38100" dir="2700000" algn="tl">
                    <a:srgbClr val="FFFFFF"/>
                  </a:outerShdw>
                </a:effectLst>
                <a:latin typeface="Arial" panose="020B0604020202020204" pitchFamily="34" charset="0"/>
              </a:rPr>
              <a:t>Y</a:t>
            </a:r>
          </a:p>
        </p:txBody>
      </p:sp>
      <p:sp>
        <p:nvSpPr>
          <p:cNvPr id="56357" name="Freeform 37">
            <a:extLst>
              <a:ext uri="{FF2B5EF4-FFF2-40B4-BE49-F238E27FC236}">
                <a16:creationId xmlns:a16="http://schemas.microsoft.com/office/drawing/2014/main" id="{8DA10212-D098-9E16-C7F0-A894207CF368}"/>
              </a:ext>
            </a:extLst>
          </p:cNvPr>
          <p:cNvSpPr>
            <a:spLocks/>
          </p:cNvSpPr>
          <p:nvPr/>
        </p:nvSpPr>
        <p:spPr bwMode="auto">
          <a:xfrm>
            <a:off x="7937500" y="1828800"/>
            <a:ext cx="1447800" cy="1600200"/>
          </a:xfrm>
          <a:custGeom>
            <a:avLst/>
            <a:gdLst>
              <a:gd name="T0" fmla="*/ 0 w 912"/>
              <a:gd name="T1" fmla="*/ 0 h 1008"/>
              <a:gd name="T2" fmla="*/ 528 w 912"/>
              <a:gd name="T3" fmla="*/ 384 h 1008"/>
              <a:gd name="T4" fmla="*/ 912 w 912"/>
              <a:gd name="T5" fmla="*/ 1008 h 1008"/>
            </a:gdLst>
            <a:ahLst/>
            <a:cxnLst>
              <a:cxn ang="0">
                <a:pos x="T0" y="T1"/>
              </a:cxn>
              <a:cxn ang="0">
                <a:pos x="T2" y="T3"/>
              </a:cxn>
              <a:cxn ang="0">
                <a:pos x="T4" y="T5"/>
              </a:cxn>
            </a:cxnLst>
            <a:rect l="0" t="0" r="r" b="b"/>
            <a:pathLst>
              <a:path w="912" h="1008">
                <a:moveTo>
                  <a:pt x="0" y="0"/>
                </a:moveTo>
                <a:cubicBezTo>
                  <a:pt x="188" y="108"/>
                  <a:pt x="376" y="216"/>
                  <a:pt x="528" y="384"/>
                </a:cubicBezTo>
                <a:cubicBezTo>
                  <a:pt x="680" y="552"/>
                  <a:pt x="796" y="780"/>
                  <a:pt x="912" y="1008"/>
                </a:cubicBezTo>
              </a:path>
            </a:pathLst>
          </a:custGeom>
          <a:noFill/>
          <a:ln w="571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58" name="Freeform 38">
            <a:extLst>
              <a:ext uri="{FF2B5EF4-FFF2-40B4-BE49-F238E27FC236}">
                <a16:creationId xmlns:a16="http://schemas.microsoft.com/office/drawing/2014/main" id="{49473F22-22AF-C672-18FE-20BE1BCBAF8E}"/>
              </a:ext>
            </a:extLst>
          </p:cNvPr>
          <p:cNvSpPr>
            <a:spLocks/>
          </p:cNvSpPr>
          <p:nvPr/>
        </p:nvSpPr>
        <p:spPr bwMode="auto">
          <a:xfrm>
            <a:off x="6794500" y="2438400"/>
            <a:ext cx="2362200" cy="1143000"/>
          </a:xfrm>
          <a:custGeom>
            <a:avLst/>
            <a:gdLst>
              <a:gd name="T0" fmla="*/ 0 w 912"/>
              <a:gd name="T1" fmla="*/ 0 h 1008"/>
              <a:gd name="T2" fmla="*/ 528 w 912"/>
              <a:gd name="T3" fmla="*/ 384 h 1008"/>
              <a:gd name="T4" fmla="*/ 912 w 912"/>
              <a:gd name="T5" fmla="*/ 1008 h 1008"/>
            </a:gdLst>
            <a:ahLst/>
            <a:cxnLst>
              <a:cxn ang="0">
                <a:pos x="T0" y="T1"/>
              </a:cxn>
              <a:cxn ang="0">
                <a:pos x="T2" y="T3"/>
              </a:cxn>
              <a:cxn ang="0">
                <a:pos x="T4" y="T5"/>
              </a:cxn>
            </a:cxnLst>
            <a:rect l="0" t="0" r="r" b="b"/>
            <a:pathLst>
              <a:path w="912" h="1008">
                <a:moveTo>
                  <a:pt x="0" y="0"/>
                </a:moveTo>
                <a:cubicBezTo>
                  <a:pt x="188" y="108"/>
                  <a:pt x="376" y="216"/>
                  <a:pt x="528" y="384"/>
                </a:cubicBezTo>
                <a:cubicBezTo>
                  <a:pt x="680" y="552"/>
                  <a:pt x="796" y="780"/>
                  <a:pt x="912" y="1008"/>
                </a:cubicBezTo>
              </a:path>
            </a:pathLst>
          </a:custGeom>
          <a:noFill/>
          <a:ln w="571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59" name="Freeform 39">
            <a:extLst>
              <a:ext uri="{FF2B5EF4-FFF2-40B4-BE49-F238E27FC236}">
                <a16:creationId xmlns:a16="http://schemas.microsoft.com/office/drawing/2014/main" id="{AE319ED3-FE9C-066D-03B0-A0390C11BD77}"/>
              </a:ext>
            </a:extLst>
          </p:cNvPr>
          <p:cNvSpPr>
            <a:spLocks/>
          </p:cNvSpPr>
          <p:nvPr/>
        </p:nvSpPr>
        <p:spPr bwMode="auto">
          <a:xfrm>
            <a:off x="6794500" y="3657600"/>
            <a:ext cx="2286000" cy="228600"/>
          </a:xfrm>
          <a:custGeom>
            <a:avLst/>
            <a:gdLst>
              <a:gd name="T0" fmla="*/ 0 w 912"/>
              <a:gd name="T1" fmla="*/ 0 h 1008"/>
              <a:gd name="T2" fmla="*/ 528 w 912"/>
              <a:gd name="T3" fmla="*/ 384 h 1008"/>
              <a:gd name="T4" fmla="*/ 912 w 912"/>
              <a:gd name="T5" fmla="*/ 1008 h 1008"/>
            </a:gdLst>
            <a:ahLst/>
            <a:cxnLst>
              <a:cxn ang="0">
                <a:pos x="T0" y="T1"/>
              </a:cxn>
              <a:cxn ang="0">
                <a:pos x="T2" y="T3"/>
              </a:cxn>
              <a:cxn ang="0">
                <a:pos x="T4" y="T5"/>
              </a:cxn>
            </a:cxnLst>
            <a:rect l="0" t="0" r="r" b="b"/>
            <a:pathLst>
              <a:path w="912" h="1008">
                <a:moveTo>
                  <a:pt x="0" y="0"/>
                </a:moveTo>
                <a:cubicBezTo>
                  <a:pt x="188" y="108"/>
                  <a:pt x="376" y="216"/>
                  <a:pt x="528" y="384"/>
                </a:cubicBezTo>
                <a:cubicBezTo>
                  <a:pt x="680" y="552"/>
                  <a:pt x="796" y="780"/>
                  <a:pt x="912" y="1008"/>
                </a:cubicBezTo>
              </a:path>
            </a:pathLst>
          </a:custGeom>
          <a:noFill/>
          <a:ln w="571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60" name="Freeform 40">
            <a:extLst>
              <a:ext uri="{FF2B5EF4-FFF2-40B4-BE49-F238E27FC236}">
                <a16:creationId xmlns:a16="http://schemas.microsoft.com/office/drawing/2014/main" id="{4A7332EF-D1DA-99F1-4A61-3134DC73E110}"/>
              </a:ext>
            </a:extLst>
          </p:cNvPr>
          <p:cNvSpPr>
            <a:spLocks/>
          </p:cNvSpPr>
          <p:nvPr/>
        </p:nvSpPr>
        <p:spPr bwMode="auto">
          <a:xfrm flipV="1">
            <a:off x="6794500" y="4343400"/>
            <a:ext cx="2514600" cy="1371600"/>
          </a:xfrm>
          <a:custGeom>
            <a:avLst/>
            <a:gdLst>
              <a:gd name="T0" fmla="*/ 0 w 912"/>
              <a:gd name="T1" fmla="*/ 0 h 1008"/>
              <a:gd name="T2" fmla="*/ 528 w 912"/>
              <a:gd name="T3" fmla="*/ 384 h 1008"/>
              <a:gd name="T4" fmla="*/ 912 w 912"/>
              <a:gd name="T5" fmla="*/ 1008 h 1008"/>
            </a:gdLst>
            <a:ahLst/>
            <a:cxnLst>
              <a:cxn ang="0">
                <a:pos x="T0" y="T1"/>
              </a:cxn>
              <a:cxn ang="0">
                <a:pos x="T2" y="T3"/>
              </a:cxn>
              <a:cxn ang="0">
                <a:pos x="T4" y="T5"/>
              </a:cxn>
            </a:cxnLst>
            <a:rect l="0" t="0" r="r" b="b"/>
            <a:pathLst>
              <a:path w="912" h="1008">
                <a:moveTo>
                  <a:pt x="0" y="0"/>
                </a:moveTo>
                <a:cubicBezTo>
                  <a:pt x="188" y="108"/>
                  <a:pt x="376" y="216"/>
                  <a:pt x="528" y="384"/>
                </a:cubicBezTo>
                <a:cubicBezTo>
                  <a:pt x="680" y="552"/>
                  <a:pt x="796" y="780"/>
                  <a:pt x="912" y="1008"/>
                </a:cubicBezTo>
              </a:path>
            </a:pathLst>
          </a:custGeom>
          <a:noFill/>
          <a:ln w="571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48" name="AutoShape 28">
            <a:extLst>
              <a:ext uri="{FF2B5EF4-FFF2-40B4-BE49-F238E27FC236}">
                <a16:creationId xmlns:a16="http://schemas.microsoft.com/office/drawing/2014/main" id="{808D5CA1-E982-EB7C-02FC-22BB35334124}"/>
              </a:ext>
            </a:extLst>
          </p:cNvPr>
          <p:cNvSpPr>
            <a:spLocks noChangeArrowheads="1"/>
          </p:cNvSpPr>
          <p:nvPr/>
        </p:nvSpPr>
        <p:spPr bwMode="auto">
          <a:xfrm>
            <a:off x="8394700" y="2230438"/>
            <a:ext cx="647700" cy="360362"/>
          </a:xfrm>
          <a:prstGeom prst="roundRect">
            <a:avLst>
              <a:gd name="adj" fmla="val 16667"/>
            </a:avLst>
          </a:prstGeom>
          <a:solidFill>
            <a:srgbClr val="000000"/>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000" b="1">
                <a:effectLst>
                  <a:outerShdw blurRad="38100" dist="38100" dir="2700000" algn="tl">
                    <a:srgbClr val="FFFFFF"/>
                  </a:outerShdw>
                </a:effectLst>
                <a:latin typeface="Arial" panose="020B0604020202020204" pitchFamily="34" charset="0"/>
              </a:rPr>
              <a:t>b</a:t>
            </a:r>
          </a:p>
        </p:txBody>
      </p:sp>
      <p:sp>
        <p:nvSpPr>
          <p:cNvPr id="56361" name="AutoShape 41">
            <a:extLst>
              <a:ext uri="{FF2B5EF4-FFF2-40B4-BE49-F238E27FC236}">
                <a16:creationId xmlns:a16="http://schemas.microsoft.com/office/drawing/2014/main" id="{D6C715F1-337F-8FCC-6C02-1275C6F08C32}"/>
              </a:ext>
            </a:extLst>
          </p:cNvPr>
          <p:cNvSpPr>
            <a:spLocks noChangeArrowheads="1"/>
          </p:cNvSpPr>
          <p:nvPr/>
        </p:nvSpPr>
        <p:spPr bwMode="auto">
          <a:xfrm>
            <a:off x="8013700" y="2763838"/>
            <a:ext cx="647700" cy="360362"/>
          </a:xfrm>
          <a:prstGeom prst="roundRect">
            <a:avLst>
              <a:gd name="adj" fmla="val 16667"/>
            </a:avLst>
          </a:prstGeom>
          <a:solidFill>
            <a:srgbClr val="000000"/>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000" b="1">
                <a:effectLst>
                  <a:outerShdw blurRad="38100" dist="38100" dir="2700000" algn="tl">
                    <a:srgbClr val="FFFFFF"/>
                  </a:outerShdw>
                </a:effectLst>
                <a:latin typeface="Arial" panose="020B0604020202020204" pitchFamily="34" charset="0"/>
              </a:rPr>
              <a:t>w</a:t>
            </a:r>
            <a:r>
              <a:rPr lang="en-US" altLang="en-US" sz="2000" b="1" baseline="-25000">
                <a:effectLst>
                  <a:outerShdw blurRad="38100" dist="38100" dir="2700000" algn="tl">
                    <a:srgbClr val="FFFFFF"/>
                  </a:outerShdw>
                </a:effectLst>
                <a:latin typeface="Arial" panose="020B0604020202020204" pitchFamily="34" charset="0"/>
              </a:rPr>
              <a:t>1</a:t>
            </a:r>
            <a:endParaRPr lang="en-US" altLang="en-US" sz="2000" b="1">
              <a:effectLst>
                <a:outerShdw blurRad="38100" dist="38100" dir="2700000" algn="tl">
                  <a:srgbClr val="FFFFFF"/>
                </a:outerShdw>
              </a:effectLst>
              <a:latin typeface="Arial" panose="020B0604020202020204" pitchFamily="34" charset="0"/>
            </a:endParaRPr>
          </a:p>
        </p:txBody>
      </p:sp>
      <p:sp>
        <p:nvSpPr>
          <p:cNvPr id="56362" name="AutoShape 42">
            <a:extLst>
              <a:ext uri="{FF2B5EF4-FFF2-40B4-BE49-F238E27FC236}">
                <a16:creationId xmlns:a16="http://schemas.microsoft.com/office/drawing/2014/main" id="{527D2A00-2866-FE6D-3E08-AA6B38C88DCD}"/>
              </a:ext>
            </a:extLst>
          </p:cNvPr>
          <p:cNvSpPr>
            <a:spLocks noChangeArrowheads="1"/>
          </p:cNvSpPr>
          <p:nvPr/>
        </p:nvSpPr>
        <p:spPr bwMode="auto">
          <a:xfrm>
            <a:off x="8013700" y="3525838"/>
            <a:ext cx="647700" cy="360362"/>
          </a:xfrm>
          <a:prstGeom prst="roundRect">
            <a:avLst>
              <a:gd name="adj" fmla="val 16667"/>
            </a:avLst>
          </a:prstGeom>
          <a:solidFill>
            <a:srgbClr val="000000"/>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000" b="1">
                <a:effectLst>
                  <a:outerShdw blurRad="38100" dist="38100" dir="2700000" algn="tl">
                    <a:srgbClr val="FFFFFF"/>
                  </a:outerShdw>
                </a:effectLst>
                <a:latin typeface="Arial" panose="020B0604020202020204" pitchFamily="34" charset="0"/>
              </a:rPr>
              <a:t>w</a:t>
            </a:r>
            <a:r>
              <a:rPr lang="en-US" altLang="en-US" sz="2000" b="1" baseline="-25000">
                <a:effectLst>
                  <a:outerShdw blurRad="38100" dist="38100" dir="2700000" algn="tl">
                    <a:srgbClr val="FFFFFF"/>
                  </a:outerShdw>
                </a:effectLst>
                <a:latin typeface="Arial" panose="020B0604020202020204" pitchFamily="34" charset="0"/>
              </a:rPr>
              <a:t>2</a:t>
            </a:r>
            <a:endParaRPr lang="en-US" altLang="en-US" sz="2000" b="1">
              <a:effectLst>
                <a:outerShdw blurRad="38100" dist="38100" dir="2700000" algn="tl">
                  <a:srgbClr val="FFFFFF"/>
                </a:outerShdw>
              </a:effectLst>
              <a:latin typeface="Arial" panose="020B0604020202020204" pitchFamily="34" charset="0"/>
            </a:endParaRPr>
          </a:p>
        </p:txBody>
      </p:sp>
      <p:sp>
        <p:nvSpPr>
          <p:cNvPr id="56363" name="AutoShape 43">
            <a:extLst>
              <a:ext uri="{FF2B5EF4-FFF2-40B4-BE49-F238E27FC236}">
                <a16:creationId xmlns:a16="http://schemas.microsoft.com/office/drawing/2014/main" id="{FFFEAB4F-54A7-3732-6D4D-767BA4EB6D4F}"/>
              </a:ext>
            </a:extLst>
          </p:cNvPr>
          <p:cNvSpPr>
            <a:spLocks noChangeArrowheads="1"/>
          </p:cNvSpPr>
          <p:nvPr/>
        </p:nvSpPr>
        <p:spPr bwMode="auto">
          <a:xfrm>
            <a:off x="8013700" y="4897438"/>
            <a:ext cx="647700" cy="360362"/>
          </a:xfrm>
          <a:prstGeom prst="roundRect">
            <a:avLst>
              <a:gd name="adj" fmla="val 16667"/>
            </a:avLst>
          </a:prstGeom>
          <a:solidFill>
            <a:srgbClr val="000000"/>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000" b="1">
                <a:effectLst>
                  <a:outerShdw blurRad="38100" dist="38100" dir="2700000" algn="tl">
                    <a:srgbClr val="FFFFFF"/>
                  </a:outerShdw>
                </a:effectLst>
                <a:latin typeface="Arial" panose="020B0604020202020204" pitchFamily="34" charset="0"/>
              </a:rPr>
              <a:t>w</a:t>
            </a:r>
            <a:r>
              <a:rPr lang="en-US" altLang="en-US" sz="2000" b="1" baseline="-25000">
                <a:effectLst>
                  <a:outerShdw blurRad="38100" dist="38100" dir="2700000" algn="tl">
                    <a:srgbClr val="FFFFFF"/>
                  </a:outerShdw>
                </a:effectLst>
                <a:latin typeface="Arial" panose="020B0604020202020204" pitchFamily="34" charset="0"/>
              </a:rPr>
              <a:t>n</a:t>
            </a:r>
            <a:endParaRPr lang="en-US" altLang="en-US" sz="2000" b="1">
              <a:effectLst>
                <a:outerShdw blurRad="38100" dist="38100" dir="2700000" algn="tl">
                  <a:srgbClr val="FFFFFF"/>
                </a:outerShdw>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CE9A857-82F7-8FA5-6374-2DCE95480CF4}"/>
                  </a:ext>
                </a:extLst>
              </p:cNvPr>
              <p:cNvSpPr txBox="1"/>
              <p:nvPr/>
            </p:nvSpPr>
            <p:spPr>
              <a:xfrm>
                <a:off x="8909767" y="5337035"/>
                <a:ext cx="3005631" cy="1025665"/>
              </a:xfrm>
              <a:prstGeom prst="rect">
                <a:avLst/>
              </a:prstGeom>
              <a:solidFill>
                <a:srgbClr val="FFE699"/>
              </a:solidFill>
              <a:ln w="76200">
                <a:solidFill>
                  <a:srgbClr val="FFE699"/>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solidFill>
                            <a:schemeClr val="bg1"/>
                          </a:solidFill>
                          <a:latin typeface="Cambria Math" panose="02040503050406030204" pitchFamily="18" charset="0"/>
                        </a:rPr>
                        <m:t>𝑓</m:t>
                      </m:r>
                      <m:d>
                        <m:dPr>
                          <m:ctrlPr>
                            <a:rPr lang="en-CA" b="0" i="1" smtClean="0">
                              <a:solidFill>
                                <a:schemeClr val="bg1"/>
                              </a:solidFill>
                              <a:latin typeface="Cambria Math" panose="02040503050406030204" pitchFamily="18" charset="0"/>
                            </a:rPr>
                          </m:ctrlPr>
                        </m:dPr>
                        <m:e>
                          <m:r>
                            <a:rPr lang="en-CA" b="0" i="1" smtClean="0">
                              <a:solidFill>
                                <a:schemeClr val="bg1"/>
                              </a:solidFill>
                              <a:latin typeface="Cambria Math" panose="02040503050406030204" pitchFamily="18" charset="0"/>
                            </a:rPr>
                            <m:t>𝑥</m:t>
                          </m:r>
                        </m:e>
                      </m:d>
                      <m:r>
                        <a:rPr lang="en-CA" b="0" i="1" smtClean="0">
                          <a:solidFill>
                            <a:schemeClr val="bg1"/>
                          </a:solidFill>
                          <a:latin typeface="Cambria Math" panose="02040503050406030204" pitchFamily="18" charset="0"/>
                        </a:rPr>
                        <m:t>=</m:t>
                      </m:r>
                      <m:d>
                        <m:dPr>
                          <m:begChr m:val="{"/>
                          <m:endChr m:val=""/>
                          <m:ctrlPr>
                            <a:rPr lang="en-CA" b="0" i="1" smtClean="0">
                              <a:solidFill>
                                <a:schemeClr val="bg1"/>
                              </a:solidFill>
                              <a:latin typeface="Cambria Math" panose="02040503050406030204" pitchFamily="18" charset="0"/>
                            </a:rPr>
                          </m:ctrlPr>
                        </m:dPr>
                        <m:e>
                          <m:m>
                            <m:mPr>
                              <m:mcs>
                                <m:mc>
                                  <m:mcPr>
                                    <m:count m:val="1"/>
                                    <m:mcJc m:val="center"/>
                                  </m:mcPr>
                                </m:mc>
                              </m:mcs>
                              <m:ctrlPr>
                                <a:rPr lang="en-CA" b="0" i="1" smtClean="0">
                                  <a:solidFill>
                                    <a:schemeClr val="bg1"/>
                                  </a:solidFill>
                                  <a:latin typeface="Cambria Math" panose="02040503050406030204" pitchFamily="18" charset="0"/>
                                </a:rPr>
                              </m:ctrlPr>
                            </m:mPr>
                            <m:mr>
                              <m:e>
                                <m:r>
                                  <m:rPr>
                                    <m:brk m:alnAt="7"/>
                                  </m:rPr>
                                  <a:rPr lang="en-CA" b="0" i="1" smtClean="0">
                                    <a:solidFill>
                                      <a:schemeClr val="bg1"/>
                                    </a:solidFill>
                                    <a:latin typeface="Cambria Math" panose="02040503050406030204" pitchFamily="18" charset="0"/>
                                  </a:rPr>
                                  <m:t>+</m:t>
                                </m:r>
                                <m:r>
                                  <a:rPr lang="en-CA" b="0" i="1" smtClean="0">
                                    <a:solidFill>
                                      <a:schemeClr val="bg1"/>
                                    </a:solidFill>
                                    <a:latin typeface="Cambria Math" panose="02040503050406030204" pitchFamily="18" charset="0"/>
                                  </a:rPr>
                                  <m:t>1</m:t>
                                </m:r>
                              </m:e>
                            </m:mr>
                            <m:mr>
                              <m:e>
                                <m:r>
                                  <a:rPr lang="en-CA" b="0" i="1" smtClean="0">
                                    <a:solidFill>
                                      <a:schemeClr val="bg1"/>
                                    </a:solidFill>
                                    <a:latin typeface="Cambria Math" panose="02040503050406030204" pitchFamily="18" charset="0"/>
                                  </a:rPr>
                                  <m:t>0</m:t>
                                </m:r>
                              </m:e>
                            </m:mr>
                            <m:mr>
                              <m:e>
                                <m:r>
                                  <a:rPr lang="en-CA" b="0" i="1" smtClean="0">
                                    <a:solidFill>
                                      <a:schemeClr val="bg1"/>
                                    </a:solidFill>
                                    <a:latin typeface="Cambria Math" panose="02040503050406030204" pitchFamily="18" charset="0"/>
                                  </a:rPr>
                                  <m:t>−1</m:t>
                                </m:r>
                              </m:e>
                            </m:mr>
                          </m:m>
                          <m:r>
                            <a:rPr lang="en-CA" b="0" i="1" smtClean="0">
                              <a:solidFill>
                                <a:schemeClr val="bg1"/>
                              </a:solidFill>
                              <a:latin typeface="Cambria Math" panose="02040503050406030204" pitchFamily="18" charset="0"/>
                            </a:rPr>
                            <m:t>   </m:t>
                          </m:r>
                          <m:m>
                            <m:mPr>
                              <m:mcs>
                                <m:mc>
                                  <m:mcPr>
                                    <m:count m:val="1"/>
                                    <m:mcJc m:val="center"/>
                                  </m:mcPr>
                                </m:mc>
                              </m:mcs>
                              <m:ctrlPr>
                                <a:rPr lang="en-CA" b="0" i="1" smtClean="0">
                                  <a:solidFill>
                                    <a:schemeClr val="bg1"/>
                                  </a:solidFill>
                                  <a:latin typeface="Cambria Math" panose="02040503050406030204" pitchFamily="18" charset="0"/>
                                </a:rPr>
                              </m:ctrlPr>
                            </m:mPr>
                            <m:mr>
                              <m:e>
                                <m:r>
                                  <m:rPr>
                                    <m:brk m:alnAt="7"/>
                                  </m:rPr>
                                  <a:rPr lang="en-CA" b="0" i="1" smtClean="0">
                                    <a:solidFill>
                                      <a:schemeClr val="bg1"/>
                                    </a:solidFill>
                                    <a:latin typeface="Cambria Math" panose="02040503050406030204" pitchFamily="18" charset="0"/>
                                  </a:rPr>
                                  <m:t>𝑖</m:t>
                                </m:r>
                                <m:r>
                                  <a:rPr lang="en-CA" b="0" i="1" smtClean="0">
                                    <a:solidFill>
                                      <a:schemeClr val="bg1"/>
                                    </a:solidFill>
                                    <a:latin typeface="Cambria Math" panose="02040503050406030204" pitchFamily="18" charset="0"/>
                                  </a:rPr>
                                  <m:t>𝑓</m:t>
                                </m:r>
                              </m:e>
                            </m:mr>
                            <m:mr>
                              <m:e>
                                <m:r>
                                  <a:rPr lang="en-CA" b="0" i="1" smtClean="0">
                                    <a:solidFill>
                                      <a:schemeClr val="bg1"/>
                                    </a:solidFill>
                                    <a:latin typeface="Cambria Math" panose="02040503050406030204" pitchFamily="18" charset="0"/>
                                  </a:rPr>
                                  <m:t>𝑖𝑓</m:t>
                                </m:r>
                              </m:e>
                            </m:mr>
                            <m:mr>
                              <m:e>
                                <m:r>
                                  <a:rPr lang="en-CA" b="0" i="1" smtClean="0">
                                    <a:solidFill>
                                      <a:schemeClr val="bg1"/>
                                    </a:solidFill>
                                    <a:latin typeface="Cambria Math" panose="02040503050406030204" pitchFamily="18" charset="0"/>
                                  </a:rPr>
                                  <m:t>𝑖𝑓</m:t>
                                </m:r>
                              </m:e>
                            </m:mr>
                          </m:m>
                          <m:r>
                            <a:rPr lang="en-CA" b="0" i="1" smtClean="0">
                              <a:solidFill>
                                <a:schemeClr val="bg1"/>
                              </a:solidFill>
                              <a:latin typeface="Cambria Math" panose="02040503050406030204" pitchFamily="18" charset="0"/>
                            </a:rPr>
                            <m:t>    </m:t>
                          </m:r>
                          <m:m>
                            <m:mPr>
                              <m:mcs>
                                <m:mc>
                                  <m:mcPr>
                                    <m:count m:val="1"/>
                                    <m:mcJc m:val="center"/>
                                  </m:mcPr>
                                </m:mc>
                              </m:mcs>
                              <m:ctrlPr>
                                <a:rPr lang="en-CA" b="0" i="1" smtClean="0">
                                  <a:solidFill>
                                    <a:schemeClr val="bg1"/>
                                  </a:solidFill>
                                  <a:latin typeface="Cambria Math" panose="02040503050406030204" pitchFamily="18" charset="0"/>
                                </a:rPr>
                              </m:ctrlPr>
                            </m:mPr>
                            <m:mr>
                              <m:e>
                                <m:r>
                                  <m:rPr>
                                    <m:brk m:alnAt="7"/>
                                  </m:rPr>
                                  <a:rPr lang="en-CA" b="0" i="1" smtClean="0">
                                    <a:solidFill>
                                      <a:schemeClr val="bg1"/>
                                    </a:solidFill>
                                    <a:latin typeface="Cambria Math" panose="02040503050406030204" pitchFamily="18" charset="0"/>
                                  </a:rPr>
                                  <m:t>𝑥</m:t>
                                </m:r>
                                <m:r>
                                  <a:rPr lang="en-CA" b="0" i="1" smtClean="0">
                                    <a:solidFill>
                                      <a:schemeClr val="bg1"/>
                                    </a:solidFill>
                                    <a:latin typeface="Cambria Math" panose="02040503050406030204" pitchFamily="18" charset="0"/>
                                  </a:rPr>
                                  <m:t>&gt;</m:t>
                                </m:r>
                                <m:r>
                                  <a:rPr lang="en-CA" b="0" i="1" smtClean="0">
                                    <a:solidFill>
                                      <a:schemeClr val="bg1"/>
                                    </a:solidFill>
                                    <a:latin typeface="Cambria Math" panose="02040503050406030204" pitchFamily="18" charset="0"/>
                                    <a:ea typeface="Cambria Math" panose="02040503050406030204" pitchFamily="18" charset="0"/>
                                  </a:rPr>
                                  <m:t>𝜃</m:t>
                                </m:r>
                              </m:e>
                            </m:mr>
                            <m:mr>
                              <m:e>
                                <m:r>
                                  <a:rPr lang="en-CA" b="0" i="1" smtClean="0">
                                    <a:solidFill>
                                      <a:schemeClr val="bg1"/>
                                    </a:solidFill>
                                    <a:latin typeface="Cambria Math" panose="02040503050406030204" pitchFamily="18" charset="0"/>
                                  </a:rPr>
                                  <m:t>−</m:t>
                                </m:r>
                                <m:r>
                                  <a:rPr lang="en-CA" b="0" i="1" smtClean="0">
                                    <a:solidFill>
                                      <a:schemeClr val="bg1"/>
                                    </a:solidFill>
                                    <a:latin typeface="Cambria Math" panose="02040503050406030204" pitchFamily="18" charset="0"/>
                                    <a:ea typeface="Cambria Math" panose="02040503050406030204" pitchFamily="18" charset="0"/>
                                  </a:rPr>
                                  <m:t>𝜃</m:t>
                                </m:r>
                                <m:r>
                                  <a:rPr lang="en-CA" b="0" i="1" smtClean="0">
                                    <a:solidFill>
                                      <a:schemeClr val="bg1"/>
                                    </a:solidFill>
                                    <a:latin typeface="Cambria Math" panose="02040503050406030204" pitchFamily="18" charset="0"/>
                                    <a:ea typeface="Cambria Math" panose="02040503050406030204" pitchFamily="18" charset="0"/>
                                  </a:rPr>
                                  <m:t>≤</m:t>
                                </m:r>
                                <m:r>
                                  <a:rPr lang="en-CA" b="0" i="1" smtClean="0">
                                    <a:solidFill>
                                      <a:schemeClr val="bg1"/>
                                    </a:solidFill>
                                    <a:latin typeface="Cambria Math" panose="02040503050406030204" pitchFamily="18" charset="0"/>
                                    <a:ea typeface="Cambria Math" panose="02040503050406030204" pitchFamily="18" charset="0"/>
                                  </a:rPr>
                                  <m:t>𝑥</m:t>
                                </m:r>
                                <m:r>
                                  <a:rPr lang="en-CA" b="0" i="1" smtClean="0">
                                    <a:solidFill>
                                      <a:schemeClr val="bg1"/>
                                    </a:solidFill>
                                    <a:latin typeface="Cambria Math" panose="02040503050406030204" pitchFamily="18" charset="0"/>
                                    <a:ea typeface="Cambria Math" panose="02040503050406030204" pitchFamily="18" charset="0"/>
                                  </a:rPr>
                                  <m:t>≤</m:t>
                                </m:r>
                                <m:r>
                                  <a:rPr lang="en-CA" b="0" i="1" smtClean="0">
                                    <a:solidFill>
                                      <a:schemeClr val="bg1"/>
                                    </a:solidFill>
                                    <a:latin typeface="Cambria Math" panose="02040503050406030204" pitchFamily="18" charset="0"/>
                                    <a:ea typeface="Cambria Math" panose="02040503050406030204" pitchFamily="18" charset="0"/>
                                  </a:rPr>
                                  <m:t>𝜃</m:t>
                                </m:r>
                              </m:e>
                            </m:mr>
                            <m:mr>
                              <m:e>
                                <m:r>
                                  <a:rPr lang="en-CA" b="0" i="1" smtClean="0">
                                    <a:solidFill>
                                      <a:schemeClr val="bg1"/>
                                    </a:solidFill>
                                    <a:latin typeface="Cambria Math" panose="02040503050406030204" pitchFamily="18" charset="0"/>
                                  </a:rPr>
                                  <m:t>𝑥</m:t>
                                </m:r>
                                <m:r>
                                  <a:rPr lang="en-CA" b="0" i="1" smtClean="0">
                                    <a:solidFill>
                                      <a:schemeClr val="bg1"/>
                                    </a:solidFill>
                                    <a:latin typeface="Cambria Math" panose="02040503050406030204" pitchFamily="18" charset="0"/>
                                  </a:rPr>
                                  <m:t>&lt;−</m:t>
                                </m:r>
                                <m:r>
                                  <a:rPr lang="en-CA" b="0" i="1" smtClean="0">
                                    <a:solidFill>
                                      <a:schemeClr val="bg1"/>
                                    </a:solidFill>
                                    <a:latin typeface="Cambria Math" panose="02040503050406030204" pitchFamily="18" charset="0"/>
                                    <a:ea typeface="Cambria Math" panose="02040503050406030204" pitchFamily="18" charset="0"/>
                                  </a:rPr>
                                  <m:t>𝜃</m:t>
                                </m:r>
                              </m:e>
                            </m:mr>
                          </m:m>
                        </m:e>
                      </m:d>
                    </m:oMath>
                  </m:oMathPara>
                </a14:m>
                <a:endParaRPr lang="en-US" dirty="0">
                  <a:solidFill>
                    <a:schemeClr val="bg1"/>
                  </a:solidFill>
                </a:endParaRPr>
              </a:p>
            </p:txBody>
          </p:sp>
        </mc:Choice>
        <mc:Fallback xmlns="">
          <p:sp>
            <p:nvSpPr>
              <p:cNvPr id="2" name="TextBox 1">
                <a:extLst>
                  <a:ext uri="{FF2B5EF4-FFF2-40B4-BE49-F238E27FC236}">
                    <a16:creationId xmlns:a16="http://schemas.microsoft.com/office/drawing/2014/main" id="{BCE9A857-82F7-8FA5-6374-2DCE95480CF4}"/>
                  </a:ext>
                </a:extLst>
              </p:cNvPr>
              <p:cNvSpPr txBox="1">
                <a:spLocks noRot="1" noChangeAspect="1" noMove="1" noResize="1" noEditPoints="1" noAdjustHandles="1" noChangeArrowheads="1" noChangeShapeType="1" noTextEdit="1"/>
              </p:cNvSpPr>
              <p:nvPr/>
            </p:nvSpPr>
            <p:spPr>
              <a:xfrm>
                <a:off x="8909767" y="5337035"/>
                <a:ext cx="3005631" cy="1025665"/>
              </a:xfrm>
              <a:prstGeom prst="rect">
                <a:avLst/>
              </a:prstGeom>
              <a:blipFill>
                <a:blip r:embed="rId2"/>
                <a:stretch>
                  <a:fillRect l="-36475" t="-213636" b="-301136"/>
                </a:stretch>
              </a:blipFill>
              <a:ln w="76200">
                <a:solidFill>
                  <a:srgbClr val="FFE699"/>
                </a:solidFill>
              </a:ln>
            </p:spPr>
            <p:txBody>
              <a:bodyPr/>
              <a:lstStyle/>
              <a:p>
                <a:r>
                  <a:rPr lang="en-US">
                    <a:noFill/>
                  </a:rPr>
                  <a:t> </a:t>
                </a:r>
              </a:p>
            </p:txBody>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7346" name="Rectangle 2">
                <a:extLst>
                  <a:ext uri="{FF2B5EF4-FFF2-40B4-BE49-F238E27FC236}">
                    <a16:creationId xmlns:a16="http://schemas.microsoft.com/office/drawing/2014/main" id="{400A32E1-1769-1CA9-C81D-271BABE34315}"/>
                  </a:ext>
                </a:extLst>
              </p:cNvPr>
              <p:cNvSpPr>
                <a:spLocks noGrp="1" noChangeArrowheads="1"/>
              </p:cNvSpPr>
              <p:nvPr>
                <p:ph type="body" idx="1"/>
              </p:nvPr>
            </p:nvSpPr>
            <p:spPr>
              <a:xfrm>
                <a:off x="685800" y="1016000"/>
                <a:ext cx="10286999" cy="5842000"/>
              </a:xfrm>
            </p:spPr>
            <p:txBody>
              <a:bodyPr>
                <a:normAutofit lnSpcReduction="10000"/>
              </a:bodyPr>
              <a:lstStyle/>
              <a:p>
                <a:pPr marL="609600" indent="-609600">
                  <a:buFont typeface="Wingdings" pitchFamily="2" charset="2"/>
                  <a:buAutoNum type="arabicPeriod"/>
                </a:pPr>
                <a:r>
                  <a:rPr lang="en-US" altLang="en-US" sz="2400" b="1" dirty="0">
                    <a:latin typeface="Consolas" panose="020B0609020204030204" pitchFamily="49" charset="0"/>
                    <a:cs typeface="Consolas" panose="020B0609020204030204" pitchFamily="49" charset="0"/>
                  </a:rPr>
                  <a:t>Initialize weights, bias and the threshold </a:t>
                </a:r>
                <a14:m>
                  <m:oMath xmlns:m="http://schemas.openxmlformats.org/officeDocument/2006/math">
                    <m:r>
                      <a:rPr lang="en-US" altLang="en-US" sz="2400" b="1" i="1" smtClean="0">
                        <a:latin typeface="Cambria Math" panose="02040503050406030204" pitchFamily="18" charset="0"/>
                        <a:ea typeface="Cambria Math" panose="02040503050406030204" pitchFamily="18" charset="0"/>
                        <a:cs typeface="Consolas" panose="020B0609020204030204" pitchFamily="49" charset="0"/>
                      </a:rPr>
                      <m:t>𝜽</m:t>
                    </m:r>
                  </m:oMath>
                </a14:m>
                <a:r>
                  <a:rPr lang="en-US" altLang="en-US" sz="2400" b="1" dirty="0">
                    <a:latin typeface="Consolas" panose="020B0609020204030204" pitchFamily="49" charset="0"/>
                    <a:cs typeface="Consolas" panose="020B0609020204030204" pitchFamily="49" charset="0"/>
                  </a:rPr>
                  <a:t>. Also set the learning rate  </a:t>
                </a:r>
                <a14:m>
                  <m:oMath xmlns:m="http://schemas.openxmlformats.org/officeDocument/2006/math">
                    <m:r>
                      <a:rPr lang="en-US" altLang="en-US" sz="2400" b="1" i="1" smtClean="0">
                        <a:latin typeface="Cambria Math" panose="02040503050406030204" pitchFamily="18" charset="0"/>
                        <a:ea typeface="Cambria Math" panose="02040503050406030204" pitchFamily="18" charset="0"/>
                        <a:cs typeface="Consolas" panose="020B0609020204030204" pitchFamily="49" charset="0"/>
                      </a:rPr>
                      <m:t>𝜶</m:t>
                    </m:r>
                  </m:oMath>
                </a14:m>
                <a:r>
                  <a:rPr lang="en-US" altLang="en-US" sz="2400" b="1" dirty="0">
                    <a:latin typeface="Consolas" panose="020B0609020204030204" pitchFamily="49" charset="0"/>
                    <a:cs typeface="Consolas" panose="020B0609020204030204" pitchFamily="49" charset="0"/>
                  </a:rPr>
                  <a:t> such that (</a:t>
                </a:r>
                <a14:m>
                  <m:oMath xmlns:m="http://schemas.openxmlformats.org/officeDocument/2006/math">
                    <m:r>
                      <a:rPr lang="en-CA" altLang="en-US" sz="2400" b="1" i="1" smtClean="0">
                        <a:latin typeface="Cambria Math" panose="02040503050406030204" pitchFamily="18" charset="0"/>
                        <a:cs typeface="Consolas" panose="020B0609020204030204" pitchFamily="49" charset="0"/>
                      </a:rPr>
                      <m:t>𝟎</m:t>
                    </m:r>
                    <m:r>
                      <a:rPr lang="en-CA" altLang="en-US" sz="2400" b="1" i="1" smtClean="0">
                        <a:latin typeface="Cambria Math" panose="02040503050406030204" pitchFamily="18" charset="0"/>
                        <a:cs typeface="Consolas" panose="020B0609020204030204" pitchFamily="49" charset="0"/>
                      </a:rPr>
                      <m:t>&lt;</m:t>
                    </m:r>
                    <m:r>
                      <a:rPr lang="en-CA" altLang="en-US" sz="2400" b="1" i="1" smtClean="0">
                        <a:latin typeface="Cambria Math" panose="02040503050406030204" pitchFamily="18" charset="0"/>
                        <a:ea typeface="Cambria Math" panose="02040503050406030204" pitchFamily="18" charset="0"/>
                        <a:cs typeface="Consolas" panose="020B0609020204030204" pitchFamily="49" charset="0"/>
                      </a:rPr>
                      <m:t>𝜶</m:t>
                    </m:r>
                    <m:r>
                      <a:rPr lang="en-CA" altLang="en-US" sz="2400" b="1" i="1" smtClean="0">
                        <a:latin typeface="Cambria Math" panose="02040503050406030204" pitchFamily="18" charset="0"/>
                        <a:ea typeface="Cambria Math" panose="02040503050406030204" pitchFamily="18" charset="0"/>
                        <a:cs typeface="Consolas" panose="020B0609020204030204" pitchFamily="49" charset="0"/>
                      </a:rPr>
                      <m:t>≤</m:t>
                    </m:r>
                    <m:r>
                      <a:rPr lang="en-CA" altLang="en-US" sz="2400" b="1" i="1" smtClean="0">
                        <a:latin typeface="Cambria Math" panose="02040503050406030204" pitchFamily="18" charset="0"/>
                        <a:ea typeface="Cambria Math" panose="02040503050406030204" pitchFamily="18" charset="0"/>
                        <a:cs typeface="Consolas" panose="020B0609020204030204" pitchFamily="49" charset="0"/>
                      </a:rPr>
                      <m:t>𝟏</m:t>
                    </m:r>
                  </m:oMath>
                </a14:m>
                <a:r>
                  <a:rPr lang="en-US" altLang="en-US" sz="2400" b="1" dirty="0">
                    <a:latin typeface="Consolas" panose="020B0609020204030204" pitchFamily="49" charset="0"/>
                    <a:cs typeface="Consolas" panose="020B0609020204030204" pitchFamily="49" charset="0"/>
                  </a:rPr>
                  <a:t>).</a:t>
                </a:r>
              </a:p>
              <a:p>
                <a:pPr marL="609600" indent="-609600">
                  <a:buFont typeface="Wingdings" pitchFamily="2" charset="2"/>
                  <a:buAutoNum type="arabicPeriod"/>
                </a:pPr>
                <a:r>
                  <a:rPr lang="en-US" altLang="en-US" sz="2400" b="1" dirty="0">
                    <a:latin typeface="Consolas" panose="020B0609020204030204" pitchFamily="49" charset="0"/>
                    <a:cs typeface="Consolas" panose="020B0609020204030204" pitchFamily="49" charset="0"/>
                  </a:rPr>
                  <a:t>While stopping condition is false, do the following steps.</a:t>
                </a:r>
              </a:p>
              <a:p>
                <a:pPr marL="609600" indent="-609600">
                  <a:buFont typeface="Wingdings" pitchFamily="2" charset="2"/>
                  <a:buAutoNum type="arabicPeriod"/>
                </a:pPr>
                <a:r>
                  <a:rPr lang="en-US" altLang="en-US" sz="2400" b="1" dirty="0">
                    <a:latin typeface="Consolas" panose="020B0609020204030204" pitchFamily="49" charset="0"/>
                    <a:cs typeface="Consolas" panose="020B0609020204030204" pitchFamily="49" charset="0"/>
                  </a:rPr>
                  <a:t>For each training pair </a:t>
                </a:r>
                <a:r>
                  <a:rPr lang="en-US" altLang="en-US" sz="2400" b="1" dirty="0" err="1">
                    <a:latin typeface="Consolas" panose="020B0609020204030204" pitchFamily="49" charset="0"/>
                    <a:cs typeface="Consolas" panose="020B0609020204030204" pitchFamily="49" charset="0"/>
                  </a:rPr>
                  <a:t>s:t</a:t>
                </a:r>
                <a:r>
                  <a:rPr lang="en-US" altLang="en-US" sz="2400" b="1" dirty="0">
                    <a:latin typeface="Consolas" panose="020B0609020204030204" pitchFamily="49" charset="0"/>
                    <a:cs typeface="Consolas" panose="020B0609020204030204" pitchFamily="49" charset="0"/>
                  </a:rPr>
                  <a:t>, do steps 4 to 7.</a:t>
                </a:r>
              </a:p>
              <a:p>
                <a:pPr marL="609600" indent="-609600">
                  <a:buFont typeface="Wingdings" pitchFamily="2" charset="2"/>
                  <a:buAutoNum type="arabicPeriod"/>
                </a:pPr>
                <a:r>
                  <a:rPr lang="en-US" altLang="en-US" sz="2400" b="1" dirty="0">
                    <a:latin typeface="Consolas" panose="020B0609020204030204" pitchFamily="49" charset="0"/>
                    <a:cs typeface="Consolas" panose="020B0609020204030204" pitchFamily="49" charset="0"/>
                  </a:rPr>
                  <a:t>Set the activations of input units. x</a:t>
                </a:r>
                <a:r>
                  <a:rPr lang="en-US" altLang="en-US" sz="2400" b="1" baseline="-25000" dirty="0">
                    <a:latin typeface="Consolas" panose="020B0609020204030204" pitchFamily="49" charset="0"/>
                    <a:cs typeface="Consolas" panose="020B0609020204030204" pitchFamily="49" charset="0"/>
                  </a:rPr>
                  <a:t>i</a:t>
                </a:r>
                <a:r>
                  <a:rPr lang="en-US" altLang="en-US" sz="2400" b="1" dirty="0">
                    <a:latin typeface="Consolas" panose="020B0609020204030204" pitchFamily="49" charset="0"/>
                    <a:cs typeface="Consolas" panose="020B0609020204030204" pitchFamily="49" charset="0"/>
                  </a:rPr>
                  <a:t> = </a:t>
                </a:r>
                <a:r>
                  <a:rPr lang="en-US" altLang="en-US" sz="2400" b="1" dirty="0" err="1">
                    <a:latin typeface="Consolas" panose="020B0609020204030204" pitchFamily="49" charset="0"/>
                    <a:cs typeface="Consolas" panose="020B0609020204030204" pitchFamily="49" charset="0"/>
                  </a:rPr>
                  <a:t>s</a:t>
                </a:r>
                <a:r>
                  <a:rPr lang="en-US" altLang="en-US" sz="2400" b="1" baseline="-25000" dirty="0" err="1">
                    <a:latin typeface="Consolas" panose="020B0609020204030204" pitchFamily="49" charset="0"/>
                    <a:cs typeface="Consolas" panose="020B0609020204030204" pitchFamily="49" charset="0"/>
                  </a:rPr>
                  <a:t>i</a:t>
                </a:r>
                <a:endParaRPr lang="en-US" altLang="en-US" sz="2400" b="1" baseline="-25000" dirty="0">
                  <a:latin typeface="Consolas" panose="020B0609020204030204" pitchFamily="49" charset="0"/>
                  <a:cs typeface="Consolas" panose="020B0609020204030204" pitchFamily="49" charset="0"/>
                </a:endParaRPr>
              </a:p>
              <a:p>
                <a:pPr marL="609600" indent="-609600">
                  <a:buFont typeface="Wingdings" pitchFamily="2" charset="2"/>
                  <a:buAutoNum type="arabicPeriod"/>
                </a:pPr>
                <a:r>
                  <a:rPr lang="en-US" altLang="en-US" sz="2400" b="1" dirty="0">
                    <a:latin typeface="Consolas" panose="020B0609020204030204" pitchFamily="49" charset="0"/>
                    <a:cs typeface="Consolas" panose="020B0609020204030204" pitchFamily="49" charset="0"/>
                  </a:rPr>
                  <a:t>Compute the response of the output unit.</a:t>
                </a:r>
                <a:endParaRPr lang="en-US" altLang="en-US" sz="2000" b="1" dirty="0">
                  <a:latin typeface="Consolas" panose="020B0609020204030204" pitchFamily="49" charset="0"/>
                  <a:cs typeface="Consolas" panose="020B0609020204030204" pitchFamily="49" charset="0"/>
                </a:endParaRPr>
              </a:p>
              <a:p>
                <a:pPr marL="609600" indent="-609600">
                  <a:buFont typeface="Wingdings" pitchFamily="2" charset="2"/>
                  <a:buAutoNum type="arabicPeriod" startAt="6"/>
                </a:pPr>
                <a:r>
                  <a:rPr lang="en-US" altLang="en-US" sz="2400" b="1" dirty="0">
                    <a:latin typeface="Consolas" panose="020B0609020204030204" pitchFamily="49" charset="0"/>
                    <a:cs typeface="Consolas" panose="020B0609020204030204" pitchFamily="49" charset="0"/>
                  </a:rPr>
                  <a:t>Update weights and bias if an error occurred for this pattern.</a:t>
                </a:r>
              </a:p>
              <a:p>
                <a:pPr marL="609600" indent="-609600">
                  <a:buNone/>
                </a:pPr>
                <a:r>
                  <a:rPr lang="en-US" altLang="en-US" sz="2400" b="1" dirty="0">
                    <a:latin typeface="Consolas" panose="020B0609020204030204" pitchFamily="49" charset="0"/>
                    <a:cs typeface="Consolas" panose="020B0609020204030204" pitchFamily="49" charset="0"/>
                  </a:rPr>
                  <a:t>	If y is not equal to t (under some limit) then</a:t>
                </a:r>
              </a:p>
              <a:p>
                <a:pPr marL="990600" lvl="1" indent="-533400">
                  <a:buClr>
                    <a:schemeClr val="tx1"/>
                  </a:buClr>
                  <a:buNone/>
                </a:pPr>
                <a:r>
                  <a:rPr lang="en-US" altLang="en-US" b="1" dirty="0">
                    <a:latin typeface="Consolas" panose="020B0609020204030204" pitchFamily="49" charset="0"/>
                    <a:cs typeface="Consolas" panose="020B0609020204030204" pitchFamily="49" charset="0"/>
                  </a:rPr>
                  <a:t>	</a:t>
                </a:r>
                <a:r>
                  <a:rPr lang="en-US" altLang="en-US" b="1" dirty="0" err="1">
                    <a:latin typeface="Consolas" panose="020B0609020204030204" pitchFamily="49" charset="0"/>
                    <a:cs typeface="Consolas" panose="020B0609020204030204" pitchFamily="49" charset="0"/>
                  </a:rPr>
                  <a:t>w</a:t>
                </a:r>
                <a:r>
                  <a:rPr lang="en-US" altLang="en-US" b="1" baseline="-25000" dirty="0" err="1">
                    <a:latin typeface="Consolas" panose="020B0609020204030204" pitchFamily="49" charset="0"/>
                    <a:cs typeface="Consolas" panose="020B0609020204030204" pitchFamily="49" charset="0"/>
                  </a:rPr>
                  <a:t>i</a:t>
                </a:r>
                <a:r>
                  <a:rPr lang="en-US" altLang="en-US" b="1" dirty="0">
                    <a:latin typeface="Consolas" panose="020B0609020204030204" pitchFamily="49" charset="0"/>
                    <a:cs typeface="Consolas" panose="020B0609020204030204" pitchFamily="49" charset="0"/>
                  </a:rPr>
                  <a:t>(new) = </a:t>
                </a:r>
                <a:r>
                  <a:rPr lang="en-US" altLang="en-US" b="1" dirty="0" err="1">
                    <a:latin typeface="Consolas" panose="020B0609020204030204" pitchFamily="49" charset="0"/>
                    <a:cs typeface="Consolas" panose="020B0609020204030204" pitchFamily="49" charset="0"/>
                  </a:rPr>
                  <a:t>w</a:t>
                </a:r>
                <a:r>
                  <a:rPr lang="en-US" altLang="en-US" b="1" baseline="-25000" dirty="0" err="1">
                    <a:latin typeface="Consolas" panose="020B0609020204030204" pitchFamily="49" charset="0"/>
                    <a:cs typeface="Consolas" panose="020B0609020204030204" pitchFamily="49" charset="0"/>
                  </a:rPr>
                  <a:t>i</a:t>
                </a:r>
                <a:r>
                  <a:rPr lang="en-US" altLang="en-US" b="1" dirty="0">
                    <a:latin typeface="Consolas" panose="020B0609020204030204" pitchFamily="49" charset="0"/>
                    <a:cs typeface="Consolas" panose="020B0609020204030204" pitchFamily="49" charset="0"/>
                  </a:rPr>
                  <a:t>(old) + </a:t>
                </a:r>
                <a14:m>
                  <m:oMath xmlns:m="http://schemas.openxmlformats.org/officeDocument/2006/math">
                    <m:r>
                      <a:rPr lang="en-US" altLang="en-US" b="1" i="1" smtClean="0">
                        <a:latin typeface="Cambria Math" panose="02040503050406030204" pitchFamily="18" charset="0"/>
                        <a:ea typeface="Cambria Math" panose="02040503050406030204" pitchFamily="18" charset="0"/>
                        <a:cs typeface="Consolas" panose="020B0609020204030204" pitchFamily="49" charset="0"/>
                      </a:rPr>
                      <m:t>𝜶</m:t>
                    </m:r>
                  </m:oMath>
                </a14:m>
                <a:r>
                  <a:rPr lang="en-US" altLang="en-US" b="1" dirty="0">
                    <a:latin typeface="Consolas" panose="020B0609020204030204" pitchFamily="49" charset="0"/>
                    <a:cs typeface="Consolas" panose="020B0609020204030204" pitchFamily="49" charset="0"/>
                  </a:rPr>
                  <a:t> x</a:t>
                </a:r>
                <a:r>
                  <a:rPr lang="en-US" altLang="en-US" b="1" baseline="-25000" dirty="0">
                    <a:latin typeface="Consolas" panose="020B0609020204030204" pitchFamily="49" charset="0"/>
                    <a:cs typeface="Consolas" panose="020B0609020204030204" pitchFamily="49" charset="0"/>
                  </a:rPr>
                  <a:t>i </a:t>
                </a:r>
                <a:r>
                  <a:rPr lang="en-US" altLang="en-US" b="1" dirty="0">
                    <a:latin typeface="Consolas" panose="020B0609020204030204" pitchFamily="49" charset="0"/>
                    <a:cs typeface="Consolas" panose="020B0609020204030204" pitchFamily="49" charset="0"/>
                  </a:rPr>
                  <a:t>t   for </a:t>
                </a:r>
                <a:r>
                  <a:rPr lang="en-US" altLang="en-US" b="1" dirty="0" err="1">
                    <a:latin typeface="Consolas" panose="020B0609020204030204" pitchFamily="49" charset="0"/>
                    <a:cs typeface="Consolas" panose="020B0609020204030204" pitchFamily="49" charset="0"/>
                  </a:rPr>
                  <a:t>i</a:t>
                </a:r>
                <a:r>
                  <a:rPr lang="en-US" altLang="en-US" b="1" dirty="0">
                    <a:latin typeface="Consolas" panose="020B0609020204030204" pitchFamily="49" charset="0"/>
                    <a:cs typeface="Consolas" panose="020B0609020204030204" pitchFamily="49" charset="0"/>
                  </a:rPr>
                  <a:t> = 1 to n</a:t>
                </a:r>
              </a:p>
              <a:p>
                <a:pPr marL="990600" lvl="1" indent="-533400">
                  <a:buClr>
                    <a:schemeClr val="tx1"/>
                  </a:buClr>
                  <a:buNone/>
                </a:pPr>
                <a:r>
                  <a:rPr lang="en-US" altLang="en-US" sz="2000" b="1" dirty="0">
                    <a:latin typeface="Consolas" panose="020B0609020204030204" pitchFamily="49" charset="0"/>
                    <a:cs typeface="Consolas" panose="020B0609020204030204" pitchFamily="49" charset="0"/>
                  </a:rPr>
                  <a:t>	b(new) = b(old) + </a:t>
                </a:r>
                <a14:m>
                  <m:oMath xmlns:m="http://schemas.openxmlformats.org/officeDocument/2006/math">
                    <m:r>
                      <a:rPr lang="en-US" altLang="en-US" sz="2000" b="1" i="1">
                        <a:latin typeface="Cambria Math" panose="02040503050406030204" pitchFamily="18" charset="0"/>
                        <a:ea typeface="Cambria Math" panose="02040503050406030204" pitchFamily="18" charset="0"/>
                        <a:cs typeface="Consolas" panose="020B0609020204030204" pitchFamily="49" charset="0"/>
                      </a:rPr>
                      <m:t>𝜶</m:t>
                    </m:r>
                  </m:oMath>
                </a14:m>
                <a:r>
                  <a:rPr lang="en-US" altLang="en-US" sz="2000" b="1" dirty="0">
                    <a:latin typeface="Consolas" panose="020B0609020204030204" pitchFamily="49" charset="0"/>
                    <a:cs typeface="Consolas" panose="020B0609020204030204" pitchFamily="49" charset="0"/>
                  </a:rPr>
                  <a:t> t</a:t>
                </a:r>
              </a:p>
              <a:p>
                <a:pPr marL="609600" indent="-609600">
                  <a:buNone/>
                </a:pPr>
                <a:r>
                  <a:rPr lang="en-US" altLang="en-US" sz="2000" b="1" dirty="0">
                    <a:latin typeface="Consolas" panose="020B0609020204030204" pitchFamily="49" charset="0"/>
                    <a:cs typeface="Consolas" panose="020B0609020204030204" pitchFamily="49" charset="0"/>
                  </a:rPr>
                  <a:t>	end if</a:t>
                </a:r>
              </a:p>
              <a:p>
                <a:pPr marL="609600" indent="-609600">
                  <a:buFont typeface="Wingdings" pitchFamily="2" charset="2"/>
                  <a:buAutoNum type="arabicPeriod" startAt="7"/>
                </a:pPr>
                <a:r>
                  <a:rPr lang="en-US" altLang="en-US" sz="2400" b="1" dirty="0">
                    <a:latin typeface="Consolas" panose="020B0609020204030204" pitchFamily="49" charset="0"/>
                    <a:cs typeface="Consolas" panose="020B0609020204030204" pitchFamily="49" charset="0"/>
                  </a:rPr>
                  <a:t>Test stopping condition: If no weight changed in step 3, stop, else continue.</a:t>
                </a:r>
              </a:p>
            </p:txBody>
          </p:sp>
        </mc:Choice>
        <mc:Fallback xmlns="">
          <p:sp>
            <p:nvSpPr>
              <p:cNvPr id="57346" name="Rectangle 2">
                <a:extLst>
                  <a:ext uri="{FF2B5EF4-FFF2-40B4-BE49-F238E27FC236}">
                    <a16:creationId xmlns:a16="http://schemas.microsoft.com/office/drawing/2014/main" id="{400A32E1-1769-1CA9-C81D-271BABE34315}"/>
                  </a:ext>
                </a:extLst>
              </p:cNvPr>
              <p:cNvSpPr>
                <a:spLocks noGrp="1" noRot="1" noChangeAspect="1" noMove="1" noResize="1" noEditPoints="1" noAdjustHandles="1" noChangeArrowheads="1" noChangeShapeType="1" noTextEdit="1"/>
              </p:cNvSpPr>
              <p:nvPr>
                <p:ph type="body" idx="1"/>
              </p:nvPr>
            </p:nvSpPr>
            <p:spPr>
              <a:xfrm>
                <a:off x="685800" y="1016000"/>
                <a:ext cx="10286999" cy="5842000"/>
              </a:xfrm>
              <a:blipFill>
                <a:blip r:embed="rId2"/>
                <a:stretch>
                  <a:fillRect l="-863" t="-2174" r="-1850"/>
                </a:stretch>
              </a:blipFill>
            </p:spPr>
            <p:txBody>
              <a:bodyPr/>
              <a:lstStyle/>
              <a:p>
                <a:r>
                  <a:rPr lang="en-US">
                    <a:noFill/>
                  </a:rPr>
                  <a:t> </a:t>
                </a:r>
              </a:p>
            </p:txBody>
          </p:sp>
        </mc:Fallback>
      </mc:AlternateContent>
      <p:sp>
        <p:nvSpPr>
          <p:cNvPr id="57349" name="WordArt 5">
            <a:extLst>
              <a:ext uri="{FF2B5EF4-FFF2-40B4-BE49-F238E27FC236}">
                <a16:creationId xmlns:a16="http://schemas.microsoft.com/office/drawing/2014/main" id="{C1D6E794-F14A-3B07-52AB-5DC4F555B74C}"/>
              </a:ext>
            </a:extLst>
          </p:cNvPr>
          <p:cNvSpPr>
            <a:spLocks noChangeArrowheads="1" noChangeShapeType="1" noTextEdit="1"/>
          </p:cNvSpPr>
          <p:nvPr/>
        </p:nvSpPr>
        <p:spPr bwMode="auto">
          <a:xfrm>
            <a:off x="3792538" y="239713"/>
            <a:ext cx="5111750" cy="571500"/>
          </a:xfrm>
          <a:prstGeom prst="rect">
            <a:avLst/>
          </a:prstGeom>
          <a:extLst>
            <a:ext uri="{91240B29-F687-4F45-9708-019B960494DF}">
              <a14:hiddenLine xmlns:a14="http://schemas.microsoft.com/office/drawing/2010/main" w="9525">
                <a:solidFill>
                  <a:srgbClr val="000000"/>
                </a:solidFill>
                <a:round/>
                <a:headEnd type="none" w="sm" len="sm"/>
                <a:tailEnd type="none" w="sm" len="sm"/>
              </a14:hiddenLine>
            </a:ext>
          </a:extLst>
        </p:spPr>
        <p:txBody>
          <a:bodyPr wrap="none" fromWordArt="1">
            <a:prstTxWarp prst="textPlain">
              <a:avLst>
                <a:gd name="adj" fmla="val 50000"/>
              </a:avLst>
            </a:prstTxWarp>
          </a:bodyPr>
          <a:lstStyle/>
          <a:p>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Perceptron: Algorithm</a:t>
            </a:r>
          </a:p>
        </p:txBody>
      </p:sp>
    </p:spTree>
  </p:cSld>
  <p:clrMapOvr>
    <a:masterClrMapping/>
  </p:clrMapOvr>
  <p:transition>
    <p:check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Group 2">
            <a:extLst>
              <a:ext uri="{FF2B5EF4-FFF2-40B4-BE49-F238E27FC236}">
                <a16:creationId xmlns:a16="http://schemas.microsoft.com/office/drawing/2014/main" id="{277329F4-314E-4BF8-2FD5-794F6B3A4F5A}"/>
              </a:ext>
            </a:extLst>
          </p:cNvPr>
          <p:cNvGrpSpPr>
            <a:grpSpLocks/>
          </p:cNvGrpSpPr>
          <p:nvPr/>
        </p:nvGrpSpPr>
        <p:grpSpPr bwMode="auto">
          <a:xfrm>
            <a:off x="3611564" y="152400"/>
            <a:ext cx="5437187" cy="800100"/>
            <a:chOff x="1315" y="96"/>
            <a:chExt cx="3425" cy="504"/>
          </a:xfrm>
        </p:grpSpPr>
        <p:sp>
          <p:nvSpPr>
            <p:cNvPr id="58371" name="AutoShape 3">
              <a:extLst>
                <a:ext uri="{FF2B5EF4-FFF2-40B4-BE49-F238E27FC236}">
                  <a16:creationId xmlns:a16="http://schemas.microsoft.com/office/drawing/2014/main" id="{86CD5327-AA05-9016-C8B3-E6020CFF9C6B}"/>
                </a:ext>
              </a:extLst>
            </p:cNvPr>
            <p:cNvSpPr>
              <a:spLocks noChangeArrowheads="1"/>
            </p:cNvSpPr>
            <p:nvPr/>
          </p:nvSpPr>
          <p:spPr bwMode="auto">
            <a:xfrm>
              <a:off x="1315" y="96"/>
              <a:ext cx="3425" cy="504"/>
            </a:xfrm>
            <a:prstGeom prst="roundRect">
              <a:avLst>
                <a:gd name="adj" fmla="val 16667"/>
              </a:avLst>
            </a:prstGeom>
            <a:solidFill>
              <a:srgbClr val="00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72" name="WordArt 4">
              <a:extLst>
                <a:ext uri="{FF2B5EF4-FFF2-40B4-BE49-F238E27FC236}">
                  <a16:creationId xmlns:a16="http://schemas.microsoft.com/office/drawing/2014/main" id="{3A227D04-82B7-AC5A-E752-6AA46432B27A}"/>
                </a:ext>
              </a:extLst>
            </p:cNvPr>
            <p:cNvSpPr>
              <a:spLocks noChangeArrowheads="1" noChangeShapeType="1" noTextEdit="1"/>
            </p:cNvSpPr>
            <p:nvPr/>
          </p:nvSpPr>
          <p:spPr bwMode="auto">
            <a:xfrm>
              <a:off x="1429" y="151"/>
              <a:ext cx="3220" cy="360"/>
            </a:xfrm>
            <a:prstGeom prst="rect">
              <a:avLst/>
            </a:prstGeom>
            <a:extLst>
              <a:ext uri="{91240B29-F687-4F45-9708-019B960494DF}">
                <a14:hiddenLine xmlns:a14="http://schemas.microsoft.com/office/drawing/2010/main" w="9525">
                  <a:solidFill>
                    <a:srgbClr val="000000"/>
                  </a:solidFill>
                  <a:round/>
                  <a:headEnd type="none" w="sm" len="sm"/>
                  <a:tailEnd type="none" w="sm" len="sm"/>
                </a14:hiddenLine>
              </a:ext>
            </a:extLst>
          </p:spPr>
          <p:txBody>
            <a:bodyPr wrap="none" fromWordArt="1">
              <a:prstTxWarp prst="textPlain">
                <a:avLst>
                  <a:gd name="adj" fmla="val 50000"/>
                </a:avLst>
              </a:prstTxWarp>
            </a:bodyPr>
            <a:lstStyle/>
            <a:p>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Perceptron: Example</a:t>
              </a:r>
            </a:p>
          </p:txBody>
        </p:sp>
      </p:grpSp>
      <p:sp>
        <p:nvSpPr>
          <p:cNvPr id="58373" name="Rectangle 5">
            <a:extLst>
              <a:ext uri="{FF2B5EF4-FFF2-40B4-BE49-F238E27FC236}">
                <a16:creationId xmlns:a16="http://schemas.microsoft.com/office/drawing/2014/main" id="{C9F47AA6-C485-E4AB-DEE2-B6934EBC1372}"/>
              </a:ext>
            </a:extLst>
          </p:cNvPr>
          <p:cNvSpPr>
            <a:spLocks noGrp="1" noChangeArrowheads="1"/>
          </p:cNvSpPr>
          <p:nvPr>
            <p:ph type="body" idx="1"/>
          </p:nvPr>
        </p:nvSpPr>
        <p:spPr>
          <a:xfrm>
            <a:off x="1981201" y="1160464"/>
            <a:ext cx="8399463" cy="5400675"/>
          </a:xfrm>
        </p:spPr>
        <p:txBody>
          <a:bodyPr>
            <a:normAutofit lnSpcReduction="10000"/>
          </a:bodyPr>
          <a:lstStyle/>
          <a:p>
            <a:pPr>
              <a:lnSpc>
                <a:spcPct val="90000"/>
              </a:lnSpc>
            </a:pPr>
            <a:r>
              <a:rPr lang="en-US" altLang="en-US" dirty="0">
                <a:latin typeface="Tahoma" panose="020B0604030504040204" pitchFamily="34" charset="0"/>
              </a:rPr>
              <a:t>Lets consider the following training data:</a:t>
            </a:r>
          </a:p>
          <a:p>
            <a:pPr>
              <a:lnSpc>
                <a:spcPct val="90000"/>
              </a:lnSpc>
              <a:buFontTx/>
              <a:buNone/>
            </a:pPr>
            <a:r>
              <a:rPr lang="en-US" altLang="en-US" dirty="0">
                <a:latin typeface="Tahoma" panose="020B0604030504040204" pitchFamily="34" charset="0"/>
              </a:rPr>
              <a:t>		     Inputs		     Target</a:t>
            </a:r>
          </a:p>
          <a:p>
            <a:pPr>
              <a:lnSpc>
                <a:spcPct val="90000"/>
              </a:lnSpc>
              <a:buFontTx/>
              <a:buNone/>
            </a:pPr>
            <a:r>
              <a:rPr lang="en-US" altLang="en-US" dirty="0">
                <a:latin typeface="Tahoma" panose="020B0604030504040204" pitchFamily="34" charset="0"/>
              </a:rPr>
              <a:t>		x</a:t>
            </a:r>
            <a:r>
              <a:rPr lang="en-US" altLang="en-US" baseline="-25000" dirty="0">
                <a:latin typeface="Tahoma" panose="020B0604030504040204" pitchFamily="34" charset="0"/>
              </a:rPr>
              <a:t>1</a:t>
            </a:r>
            <a:r>
              <a:rPr lang="en-US" altLang="en-US" dirty="0">
                <a:latin typeface="Tahoma" panose="020B0604030504040204" pitchFamily="34" charset="0"/>
              </a:rPr>
              <a:t>		x</a:t>
            </a:r>
            <a:r>
              <a:rPr lang="en-US" altLang="en-US" baseline="-25000" dirty="0">
                <a:latin typeface="Tahoma" panose="020B0604030504040204" pitchFamily="34" charset="0"/>
              </a:rPr>
              <a:t>2</a:t>
            </a:r>
            <a:r>
              <a:rPr lang="en-US" altLang="en-US" dirty="0">
                <a:latin typeface="Tahoma" panose="020B0604030504040204" pitchFamily="34" charset="0"/>
              </a:rPr>
              <a:t>		t</a:t>
            </a:r>
          </a:p>
          <a:p>
            <a:pPr>
              <a:lnSpc>
                <a:spcPct val="90000"/>
              </a:lnSpc>
              <a:buFontTx/>
              <a:buNone/>
            </a:pPr>
            <a:r>
              <a:rPr lang="en-US" altLang="en-US" dirty="0">
                <a:latin typeface="Tahoma" panose="020B0604030504040204" pitchFamily="34" charset="0"/>
              </a:rPr>
              <a:t>		1		1		1</a:t>
            </a:r>
          </a:p>
          <a:p>
            <a:pPr>
              <a:lnSpc>
                <a:spcPct val="90000"/>
              </a:lnSpc>
              <a:buFontTx/>
              <a:buNone/>
            </a:pPr>
            <a:r>
              <a:rPr lang="en-US" altLang="en-US" dirty="0">
                <a:latin typeface="Tahoma" panose="020B0604030504040204" pitchFamily="34" charset="0"/>
              </a:rPr>
              <a:t>		1		0		-1</a:t>
            </a:r>
          </a:p>
          <a:p>
            <a:pPr>
              <a:lnSpc>
                <a:spcPct val="90000"/>
              </a:lnSpc>
              <a:buFontTx/>
              <a:buNone/>
            </a:pPr>
            <a:r>
              <a:rPr lang="en-US" altLang="en-US" dirty="0">
                <a:latin typeface="Tahoma" panose="020B0604030504040204" pitchFamily="34" charset="0"/>
              </a:rPr>
              <a:t>		0		1		-1</a:t>
            </a:r>
          </a:p>
          <a:p>
            <a:pPr>
              <a:lnSpc>
                <a:spcPct val="90000"/>
              </a:lnSpc>
              <a:buFontTx/>
              <a:buNone/>
            </a:pPr>
            <a:r>
              <a:rPr lang="en-US" altLang="en-US" dirty="0">
                <a:latin typeface="Tahoma" panose="020B0604030504040204" pitchFamily="34" charset="0"/>
              </a:rPr>
              <a:t>		0 		0		-1</a:t>
            </a:r>
          </a:p>
          <a:p>
            <a:pPr>
              <a:lnSpc>
                <a:spcPct val="90000"/>
              </a:lnSpc>
            </a:pPr>
            <a:r>
              <a:rPr lang="en-US" altLang="en-US" dirty="0">
                <a:latin typeface="Tahoma" panose="020B0604030504040204" pitchFamily="34" charset="0"/>
              </a:rPr>
              <a:t>We initialize the weights to be w</a:t>
            </a:r>
            <a:r>
              <a:rPr lang="en-US" altLang="en-US" baseline="-25000" dirty="0">
                <a:latin typeface="Tahoma" panose="020B0604030504040204" pitchFamily="34" charset="0"/>
              </a:rPr>
              <a:t>1</a:t>
            </a:r>
            <a:r>
              <a:rPr lang="en-US" altLang="en-US" dirty="0">
                <a:latin typeface="Tahoma" panose="020B0604030504040204" pitchFamily="34" charset="0"/>
              </a:rPr>
              <a:t> = 0, w</a:t>
            </a:r>
            <a:r>
              <a:rPr lang="en-US" altLang="en-US" baseline="-25000" dirty="0">
                <a:latin typeface="Tahoma" panose="020B0604030504040204" pitchFamily="34" charset="0"/>
              </a:rPr>
              <a:t>2</a:t>
            </a:r>
            <a:r>
              <a:rPr lang="en-US" altLang="en-US" dirty="0">
                <a:latin typeface="Tahoma" panose="020B0604030504040204" pitchFamily="34" charset="0"/>
              </a:rPr>
              <a:t> = 0 and b = 0. Also, we set </a:t>
            </a:r>
            <a:r>
              <a:rPr lang="en-US" altLang="en-US" dirty="0">
                <a:latin typeface="Symbol" pitchFamily="2" charset="2"/>
              </a:rPr>
              <a:t>a</a:t>
            </a:r>
            <a:r>
              <a:rPr lang="en-US" altLang="en-US" dirty="0">
                <a:latin typeface="Tahoma" panose="020B0604030504040204" pitchFamily="34" charset="0"/>
              </a:rPr>
              <a:t> = 1, and </a:t>
            </a:r>
            <a:r>
              <a:rPr lang="en-US" altLang="en-US" dirty="0">
                <a:latin typeface="Symbol" pitchFamily="2" charset="2"/>
              </a:rPr>
              <a:t>q</a:t>
            </a:r>
            <a:r>
              <a:rPr lang="en-US" altLang="en-US" dirty="0">
                <a:latin typeface="Tahoma" panose="020B0604030504040204" pitchFamily="34" charset="0"/>
              </a:rPr>
              <a:t> = 0.2.</a:t>
            </a:r>
          </a:p>
          <a:p>
            <a:pPr>
              <a:lnSpc>
                <a:spcPct val="90000"/>
              </a:lnSpc>
            </a:pPr>
            <a:r>
              <a:rPr lang="en-US" altLang="en-US" dirty="0">
                <a:latin typeface="Tahoma" panose="020B0604030504040204" pitchFamily="34" charset="0"/>
              </a:rPr>
              <a:t>The following table shows the sequence in which the net is provided with the input one by one and checked for the required target.</a:t>
            </a:r>
          </a:p>
        </p:txBody>
      </p:sp>
      <p:grpSp>
        <p:nvGrpSpPr>
          <p:cNvPr id="58374" name="Group 6">
            <a:extLst>
              <a:ext uri="{FF2B5EF4-FFF2-40B4-BE49-F238E27FC236}">
                <a16:creationId xmlns:a16="http://schemas.microsoft.com/office/drawing/2014/main" id="{19155B95-4336-428C-5CF9-0C7F34CE07EC}"/>
              </a:ext>
            </a:extLst>
          </p:cNvPr>
          <p:cNvGrpSpPr>
            <a:grpSpLocks/>
          </p:cNvGrpSpPr>
          <p:nvPr/>
        </p:nvGrpSpPr>
        <p:grpSpPr bwMode="auto">
          <a:xfrm>
            <a:off x="2711450" y="1628775"/>
            <a:ext cx="5221288" cy="2808288"/>
            <a:chOff x="748" y="1026"/>
            <a:chExt cx="3289" cy="1769"/>
          </a:xfrm>
        </p:grpSpPr>
        <p:sp>
          <p:nvSpPr>
            <p:cNvPr id="58375" name="Line 7">
              <a:extLst>
                <a:ext uri="{FF2B5EF4-FFF2-40B4-BE49-F238E27FC236}">
                  <a16:creationId xmlns:a16="http://schemas.microsoft.com/office/drawing/2014/main" id="{B465FC79-273F-0C4A-95BF-FD98EFF6F7B6}"/>
                </a:ext>
              </a:extLst>
            </p:cNvPr>
            <p:cNvSpPr>
              <a:spLocks noChangeShapeType="1"/>
            </p:cNvSpPr>
            <p:nvPr/>
          </p:nvSpPr>
          <p:spPr bwMode="auto">
            <a:xfrm>
              <a:off x="748" y="1298"/>
              <a:ext cx="3289"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76" name="Line 8">
              <a:extLst>
                <a:ext uri="{FF2B5EF4-FFF2-40B4-BE49-F238E27FC236}">
                  <a16:creationId xmlns:a16="http://schemas.microsoft.com/office/drawing/2014/main" id="{CAB71F69-06D6-8888-32AC-A909AC1E4F6B}"/>
                </a:ext>
              </a:extLst>
            </p:cNvPr>
            <p:cNvSpPr>
              <a:spLocks noChangeShapeType="1"/>
            </p:cNvSpPr>
            <p:nvPr/>
          </p:nvSpPr>
          <p:spPr bwMode="auto">
            <a:xfrm>
              <a:off x="748" y="1638"/>
              <a:ext cx="3289"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77" name="Line 9">
              <a:extLst>
                <a:ext uri="{FF2B5EF4-FFF2-40B4-BE49-F238E27FC236}">
                  <a16:creationId xmlns:a16="http://schemas.microsoft.com/office/drawing/2014/main" id="{D3C7EA37-5B9D-435F-3397-34A6574F7D06}"/>
                </a:ext>
              </a:extLst>
            </p:cNvPr>
            <p:cNvSpPr>
              <a:spLocks noChangeShapeType="1"/>
            </p:cNvSpPr>
            <p:nvPr/>
          </p:nvSpPr>
          <p:spPr bwMode="auto">
            <a:xfrm>
              <a:off x="748" y="2795"/>
              <a:ext cx="3289"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78" name="Line 10">
              <a:extLst>
                <a:ext uri="{FF2B5EF4-FFF2-40B4-BE49-F238E27FC236}">
                  <a16:creationId xmlns:a16="http://schemas.microsoft.com/office/drawing/2014/main" id="{6CAB4A3E-E095-B8CB-987E-0CC9D7A49EAB}"/>
                </a:ext>
              </a:extLst>
            </p:cNvPr>
            <p:cNvSpPr>
              <a:spLocks noChangeShapeType="1"/>
            </p:cNvSpPr>
            <p:nvPr/>
          </p:nvSpPr>
          <p:spPr bwMode="auto">
            <a:xfrm>
              <a:off x="748" y="1026"/>
              <a:ext cx="3289"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79" name="Line 11">
              <a:extLst>
                <a:ext uri="{FF2B5EF4-FFF2-40B4-BE49-F238E27FC236}">
                  <a16:creationId xmlns:a16="http://schemas.microsoft.com/office/drawing/2014/main" id="{BD1FCDAF-7C7B-D95E-BEDF-42FBD2582066}"/>
                </a:ext>
              </a:extLst>
            </p:cNvPr>
            <p:cNvSpPr>
              <a:spLocks noChangeShapeType="1"/>
            </p:cNvSpPr>
            <p:nvPr/>
          </p:nvSpPr>
          <p:spPr bwMode="auto">
            <a:xfrm>
              <a:off x="748" y="1026"/>
              <a:ext cx="0" cy="176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80" name="Line 12">
              <a:extLst>
                <a:ext uri="{FF2B5EF4-FFF2-40B4-BE49-F238E27FC236}">
                  <a16:creationId xmlns:a16="http://schemas.microsoft.com/office/drawing/2014/main" id="{810DC103-53CF-20CA-4F9B-AC6BD6FF7E13}"/>
                </a:ext>
              </a:extLst>
            </p:cNvPr>
            <p:cNvSpPr>
              <a:spLocks noChangeShapeType="1"/>
            </p:cNvSpPr>
            <p:nvPr/>
          </p:nvSpPr>
          <p:spPr bwMode="auto">
            <a:xfrm>
              <a:off x="2744" y="1026"/>
              <a:ext cx="0" cy="176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81" name="Line 13">
              <a:extLst>
                <a:ext uri="{FF2B5EF4-FFF2-40B4-BE49-F238E27FC236}">
                  <a16:creationId xmlns:a16="http://schemas.microsoft.com/office/drawing/2014/main" id="{B52D3E73-A114-A248-E8FC-8F8E66689A79}"/>
                </a:ext>
              </a:extLst>
            </p:cNvPr>
            <p:cNvSpPr>
              <a:spLocks noChangeShapeType="1"/>
            </p:cNvSpPr>
            <p:nvPr/>
          </p:nvSpPr>
          <p:spPr bwMode="auto">
            <a:xfrm>
              <a:off x="4037" y="1026"/>
              <a:ext cx="0" cy="176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82" name="Line 14">
              <a:extLst>
                <a:ext uri="{FF2B5EF4-FFF2-40B4-BE49-F238E27FC236}">
                  <a16:creationId xmlns:a16="http://schemas.microsoft.com/office/drawing/2014/main" id="{CB06C824-8AFB-B037-456E-5934A1352A62}"/>
                </a:ext>
              </a:extLst>
            </p:cNvPr>
            <p:cNvSpPr>
              <a:spLocks noChangeShapeType="1"/>
            </p:cNvSpPr>
            <p:nvPr/>
          </p:nvSpPr>
          <p:spPr bwMode="auto">
            <a:xfrm>
              <a:off x="1655" y="1298"/>
              <a:ext cx="0" cy="149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cSld>
  <p:clrMapOvr>
    <a:masterClrMapping/>
  </p:clrMapOvr>
  <p:transition>
    <p:check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4" name="Group 2">
            <a:extLst>
              <a:ext uri="{FF2B5EF4-FFF2-40B4-BE49-F238E27FC236}">
                <a16:creationId xmlns:a16="http://schemas.microsoft.com/office/drawing/2014/main" id="{AEB99BFA-9EA8-F3A1-8C9E-223175850687}"/>
              </a:ext>
            </a:extLst>
          </p:cNvPr>
          <p:cNvGrpSpPr>
            <a:grpSpLocks/>
          </p:cNvGrpSpPr>
          <p:nvPr/>
        </p:nvGrpSpPr>
        <p:grpSpPr bwMode="auto">
          <a:xfrm>
            <a:off x="1847851" y="1052513"/>
            <a:ext cx="8569325" cy="3421062"/>
            <a:chOff x="204" y="663"/>
            <a:chExt cx="5398" cy="2155"/>
          </a:xfrm>
        </p:grpSpPr>
        <p:sp>
          <p:nvSpPr>
            <p:cNvPr id="59395" name="AutoShape 3">
              <a:extLst>
                <a:ext uri="{FF2B5EF4-FFF2-40B4-BE49-F238E27FC236}">
                  <a16:creationId xmlns:a16="http://schemas.microsoft.com/office/drawing/2014/main" id="{C52F0685-DC12-6631-EF0B-0CF3167DAD58}"/>
                </a:ext>
              </a:extLst>
            </p:cNvPr>
            <p:cNvSpPr>
              <a:spLocks noChangeArrowheads="1"/>
            </p:cNvSpPr>
            <p:nvPr/>
          </p:nvSpPr>
          <p:spPr bwMode="auto">
            <a:xfrm>
              <a:off x="204" y="1321"/>
              <a:ext cx="430" cy="318"/>
            </a:xfrm>
            <a:prstGeom prst="roundRect">
              <a:avLst>
                <a:gd name="adj" fmla="val 31449"/>
              </a:avLst>
            </a:prstGeom>
            <a:solidFill>
              <a:srgbClr val="6600CC"/>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3200" b="1">
                  <a:effectLst>
                    <a:outerShdw blurRad="38100" dist="38100" dir="2700000" algn="tl">
                      <a:srgbClr val="000000"/>
                    </a:outerShdw>
                  </a:effectLst>
                  <a:latin typeface="Arial" panose="020B0604020202020204" pitchFamily="34" charset="0"/>
                </a:rPr>
                <a:t>1</a:t>
              </a:r>
            </a:p>
          </p:txBody>
        </p:sp>
        <p:sp>
          <p:nvSpPr>
            <p:cNvPr id="59396" name="AutoShape 4">
              <a:extLst>
                <a:ext uri="{FF2B5EF4-FFF2-40B4-BE49-F238E27FC236}">
                  <a16:creationId xmlns:a16="http://schemas.microsoft.com/office/drawing/2014/main" id="{4F40BA71-56BB-41EC-DA8A-A1DDC8E701EF}"/>
                </a:ext>
              </a:extLst>
            </p:cNvPr>
            <p:cNvSpPr>
              <a:spLocks noChangeArrowheads="1"/>
            </p:cNvSpPr>
            <p:nvPr/>
          </p:nvSpPr>
          <p:spPr bwMode="auto">
            <a:xfrm>
              <a:off x="567" y="663"/>
              <a:ext cx="5035" cy="522"/>
            </a:xfrm>
            <a:prstGeom prst="roundRect">
              <a:avLst>
                <a:gd name="adj" fmla="val 16667"/>
              </a:avLst>
            </a:prstGeom>
            <a:solidFill>
              <a:srgbClr val="6600CC"/>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397" name="Rectangle 5">
              <a:extLst>
                <a:ext uri="{FF2B5EF4-FFF2-40B4-BE49-F238E27FC236}">
                  <a16:creationId xmlns:a16="http://schemas.microsoft.com/office/drawing/2014/main" id="{28260F98-C254-FFD6-E4C0-7B1D45AAB565}"/>
                </a:ext>
              </a:extLst>
            </p:cNvPr>
            <p:cNvSpPr>
              <a:spLocks noChangeArrowheads="1"/>
            </p:cNvSpPr>
            <p:nvPr/>
          </p:nvSpPr>
          <p:spPr bwMode="auto">
            <a:xfrm>
              <a:off x="567" y="1072"/>
              <a:ext cx="5035" cy="521"/>
            </a:xfrm>
            <a:prstGeom prst="rect">
              <a:avLst/>
            </a:prstGeom>
            <a:solidFill>
              <a:srgbClr val="6600CC"/>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398" name="Rectangle 6">
              <a:extLst>
                <a:ext uri="{FF2B5EF4-FFF2-40B4-BE49-F238E27FC236}">
                  <a16:creationId xmlns:a16="http://schemas.microsoft.com/office/drawing/2014/main" id="{18C37612-E920-2816-9523-BD7793DBB4CD}"/>
                </a:ext>
              </a:extLst>
            </p:cNvPr>
            <p:cNvSpPr>
              <a:spLocks noChangeArrowheads="1"/>
            </p:cNvSpPr>
            <p:nvPr/>
          </p:nvSpPr>
          <p:spPr bwMode="auto">
            <a:xfrm>
              <a:off x="567" y="1321"/>
              <a:ext cx="5035" cy="1497"/>
            </a:xfrm>
            <a:prstGeom prst="rect">
              <a:avLst/>
            </a:prstGeom>
            <a:solidFill>
              <a:srgbClr val="6600CC"/>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399" name="Group 7">
            <a:extLst>
              <a:ext uri="{FF2B5EF4-FFF2-40B4-BE49-F238E27FC236}">
                <a16:creationId xmlns:a16="http://schemas.microsoft.com/office/drawing/2014/main" id="{DE6F3A42-BE9F-533D-6DEE-3840181C6C86}"/>
              </a:ext>
            </a:extLst>
          </p:cNvPr>
          <p:cNvGrpSpPr>
            <a:grpSpLocks/>
          </p:cNvGrpSpPr>
          <p:nvPr/>
        </p:nvGrpSpPr>
        <p:grpSpPr bwMode="auto">
          <a:xfrm>
            <a:off x="3611564" y="152400"/>
            <a:ext cx="5437187" cy="800100"/>
            <a:chOff x="1315" y="96"/>
            <a:chExt cx="3425" cy="504"/>
          </a:xfrm>
        </p:grpSpPr>
        <p:sp>
          <p:nvSpPr>
            <p:cNvPr id="59400" name="AutoShape 8">
              <a:extLst>
                <a:ext uri="{FF2B5EF4-FFF2-40B4-BE49-F238E27FC236}">
                  <a16:creationId xmlns:a16="http://schemas.microsoft.com/office/drawing/2014/main" id="{27093863-CBC5-22C8-1CB7-3BB0753DF888}"/>
                </a:ext>
              </a:extLst>
            </p:cNvPr>
            <p:cNvSpPr>
              <a:spLocks noChangeArrowheads="1"/>
            </p:cNvSpPr>
            <p:nvPr/>
          </p:nvSpPr>
          <p:spPr bwMode="auto">
            <a:xfrm>
              <a:off x="1315" y="96"/>
              <a:ext cx="3425" cy="504"/>
            </a:xfrm>
            <a:prstGeom prst="roundRect">
              <a:avLst>
                <a:gd name="adj" fmla="val 16667"/>
              </a:avLst>
            </a:prstGeom>
            <a:solidFill>
              <a:srgbClr val="00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01" name="WordArt 9">
              <a:extLst>
                <a:ext uri="{FF2B5EF4-FFF2-40B4-BE49-F238E27FC236}">
                  <a16:creationId xmlns:a16="http://schemas.microsoft.com/office/drawing/2014/main" id="{C587988E-F865-6973-8195-E7CC77DC0F4B}"/>
                </a:ext>
              </a:extLst>
            </p:cNvPr>
            <p:cNvSpPr>
              <a:spLocks noChangeArrowheads="1" noChangeShapeType="1" noTextEdit="1"/>
            </p:cNvSpPr>
            <p:nvPr/>
          </p:nvSpPr>
          <p:spPr bwMode="auto">
            <a:xfrm>
              <a:off x="1429" y="151"/>
              <a:ext cx="3220" cy="360"/>
            </a:xfrm>
            <a:prstGeom prst="rect">
              <a:avLst/>
            </a:prstGeom>
            <a:extLst>
              <a:ext uri="{91240B29-F687-4F45-9708-019B960494DF}">
                <a14:hiddenLine xmlns:a14="http://schemas.microsoft.com/office/drawing/2010/main" w="9525">
                  <a:solidFill>
                    <a:srgbClr val="000000"/>
                  </a:solidFill>
                  <a:round/>
                  <a:headEnd type="none" w="sm" len="sm"/>
                  <a:tailEnd type="none" w="sm" len="sm"/>
                </a14:hiddenLine>
              </a:ext>
            </a:extLst>
          </p:spPr>
          <p:txBody>
            <a:bodyPr wrap="none" fromWordArt="1">
              <a:prstTxWarp prst="textPlain">
                <a:avLst>
                  <a:gd name="adj" fmla="val 50000"/>
                </a:avLst>
              </a:prstTxWarp>
            </a:bodyPr>
            <a:lstStyle/>
            <a:p>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Perceptron: Example</a:t>
              </a:r>
            </a:p>
          </p:txBody>
        </p:sp>
      </p:grpSp>
      <p:sp>
        <p:nvSpPr>
          <p:cNvPr id="59402" name="Rectangle 10">
            <a:extLst>
              <a:ext uri="{FF2B5EF4-FFF2-40B4-BE49-F238E27FC236}">
                <a16:creationId xmlns:a16="http://schemas.microsoft.com/office/drawing/2014/main" id="{AFA84DB2-B3AB-2A29-8B0C-978E7E7E8D44}"/>
              </a:ext>
            </a:extLst>
          </p:cNvPr>
          <p:cNvSpPr>
            <a:spLocks noChangeArrowheads="1"/>
          </p:cNvSpPr>
          <p:nvPr/>
        </p:nvSpPr>
        <p:spPr bwMode="auto">
          <a:xfrm>
            <a:off x="2495551" y="2636839"/>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03" name="Rectangle 11">
            <a:extLst>
              <a:ext uri="{FF2B5EF4-FFF2-40B4-BE49-F238E27FC236}">
                <a16:creationId xmlns:a16="http://schemas.microsoft.com/office/drawing/2014/main" id="{1575F08E-4F75-44B0-407A-DEC6ECA5B75A}"/>
              </a:ext>
            </a:extLst>
          </p:cNvPr>
          <p:cNvSpPr>
            <a:spLocks noChangeArrowheads="1"/>
          </p:cNvSpPr>
          <p:nvPr/>
        </p:nvSpPr>
        <p:spPr bwMode="auto">
          <a:xfrm>
            <a:off x="3143251" y="2636839"/>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04" name="Rectangle 12">
            <a:extLst>
              <a:ext uri="{FF2B5EF4-FFF2-40B4-BE49-F238E27FC236}">
                <a16:creationId xmlns:a16="http://schemas.microsoft.com/office/drawing/2014/main" id="{39196322-2D20-E806-8F28-A7BD7565E8F8}"/>
              </a:ext>
            </a:extLst>
          </p:cNvPr>
          <p:cNvSpPr>
            <a:spLocks noChangeArrowheads="1"/>
          </p:cNvSpPr>
          <p:nvPr/>
        </p:nvSpPr>
        <p:spPr bwMode="auto">
          <a:xfrm>
            <a:off x="3827463" y="2636839"/>
            <a:ext cx="576262"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05" name="Rectangle 13">
            <a:extLst>
              <a:ext uri="{FF2B5EF4-FFF2-40B4-BE49-F238E27FC236}">
                <a16:creationId xmlns:a16="http://schemas.microsoft.com/office/drawing/2014/main" id="{88EC9904-8E6A-8F16-E963-DD52C11A9F7E}"/>
              </a:ext>
            </a:extLst>
          </p:cNvPr>
          <p:cNvSpPr>
            <a:spLocks noChangeArrowheads="1"/>
          </p:cNvSpPr>
          <p:nvPr/>
        </p:nvSpPr>
        <p:spPr bwMode="auto">
          <a:xfrm>
            <a:off x="4765676" y="2636839"/>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0</a:t>
            </a:r>
          </a:p>
        </p:txBody>
      </p:sp>
      <p:sp>
        <p:nvSpPr>
          <p:cNvPr id="59406" name="Rectangle 14">
            <a:extLst>
              <a:ext uri="{FF2B5EF4-FFF2-40B4-BE49-F238E27FC236}">
                <a16:creationId xmlns:a16="http://schemas.microsoft.com/office/drawing/2014/main" id="{27529D1B-ADF4-C1D0-AF56-C090DA30F23F}"/>
              </a:ext>
            </a:extLst>
          </p:cNvPr>
          <p:cNvSpPr>
            <a:spLocks noChangeArrowheads="1"/>
          </p:cNvSpPr>
          <p:nvPr/>
        </p:nvSpPr>
        <p:spPr bwMode="auto">
          <a:xfrm>
            <a:off x="5843588" y="2636839"/>
            <a:ext cx="576262"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0</a:t>
            </a:r>
          </a:p>
        </p:txBody>
      </p:sp>
      <p:sp>
        <p:nvSpPr>
          <p:cNvPr id="59407" name="Rectangle 15">
            <a:extLst>
              <a:ext uri="{FF2B5EF4-FFF2-40B4-BE49-F238E27FC236}">
                <a16:creationId xmlns:a16="http://schemas.microsoft.com/office/drawing/2014/main" id="{A0C05762-CB25-15E0-6F5F-76B287BAA95D}"/>
              </a:ext>
            </a:extLst>
          </p:cNvPr>
          <p:cNvSpPr>
            <a:spLocks noChangeArrowheads="1"/>
          </p:cNvSpPr>
          <p:nvPr/>
        </p:nvSpPr>
        <p:spPr bwMode="auto">
          <a:xfrm>
            <a:off x="6924676" y="2636839"/>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08" name="Rectangle 16">
            <a:extLst>
              <a:ext uri="{FF2B5EF4-FFF2-40B4-BE49-F238E27FC236}">
                <a16:creationId xmlns:a16="http://schemas.microsoft.com/office/drawing/2014/main" id="{C662454A-8074-0E82-DE1B-435B2E0A9927}"/>
              </a:ext>
            </a:extLst>
          </p:cNvPr>
          <p:cNvSpPr>
            <a:spLocks noChangeArrowheads="1"/>
          </p:cNvSpPr>
          <p:nvPr/>
        </p:nvSpPr>
        <p:spPr bwMode="auto">
          <a:xfrm>
            <a:off x="8401051" y="2636839"/>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09" name="Rectangle 17">
            <a:extLst>
              <a:ext uri="{FF2B5EF4-FFF2-40B4-BE49-F238E27FC236}">
                <a16:creationId xmlns:a16="http://schemas.microsoft.com/office/drawing/2014/main" id="{FE929EA8-3F82-571A-FF4E-01DFCDAFD519}"/>
              </a:ext>
            </a:extLst>
          </p:cNvPr>
          <p:cNvSpPr>
            <a:spLocks noChangeArrowheads="1"/>
          </p:cNvSpPr>
          <p:nvPr/>
        </p:nvSpPr>
        <p:spPr bwMode="auto">
          <a:xfrm>
            <a:off x="9048751" y="2636839"/>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10" name="Rectangle 18">
            <a:extLst>
              <a:ext uri="{FF2B5EF4-FFF2-40B4-BE49-F238E27FC236}">
                <a16:creationId xmlns:a16="http://schemas.microsoft.com/office/drawing/2014/main" id="{451E75A4-FB63-E289-A3B2-90BDE29EE708}"/>
              </a:ext>
            </a:extLst>
          </p:cNvPr>
          <p:cNvSpPr>
            <a:spLocks noChangeArrowheads="1"/>
          </p:cNvSpPr>
          <p:nvPr/>
        </p:nvSpPr>
        <p:spPr bwMode="auto">
          <a:xfrm>
            <a:off x="9732963" y="2636839"/>
            <a:ext cx="576262"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11" name="Rectangle 19">
            <a:extLst>
              <a:ext uri="{FF2B5EF4-FFF2-40B4-BE49-F238E27FC236}">
                <a16:creationId xmlns:a16="http://schemas.microsoft.com/office/drawing/2014/main" id="{D3EFE237-4622-75DF-8F4C-573029E5B06F}"/>
              </a:ext>
            </a:extLst>
          </p:cNvPr>
          <p:cNvSpPr>
            <a:spLocks noChangeArrowheads="1"/>
          </p:cNvSpPr>
          <p:nvPr/>
        </p:nvSpPr>
        <p:spPr bwMode="auto">
          <a:xfrm>
            <a:off x="2674939" y="1160464"/>
            <a:ext cx="8651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FFFFFF"/>
                  </a:outerShdw>
                </a:effectLst>
                <a:latin typeface="Arial" panose="020B0604020202020204" pitchFamily="34" charset="0"/>
              </a:rPr>
              <a:t>Input</a:t>
            </a:r>
          </a:p>
        </p:txBody>
      </p:sp>
      <p:sp>
        <p:nvSpPr>
          <p:cNvPr id="59412" name="Rectangle 20">
            <a:extLst>
              <a:ext uri="{FF2B5EF4-FFF2-40B4-BE49-F238E27FC236}">
                <a16:creationId xmlns:a16="http://schemas.microsoft.com/office/drawing/2014/main" id="{30C60C76-0DDC-9EF8-088D-319D27373CA6}"/>
              </a:ext>
            </a:extLst>
          </p:cNvPr>
          <p:cNvSpPr>
            <a:spLocks noChangeArrowheads="1"/>
          </p:cNvSpPr>
          <p:nvPr/>
        </p:nvSpPr>
        <p:spPr bwMode="auto">
          <a:xfrm>
            <a:off x="3827463" y="1160464"/>
            <a:ext cx="5762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FFFFFF"/>
                  </a:outerShdw>
                </a:effectLst>
                <a:latin typeface="Arial" panose="020B0604020202020204" pitchFamily="34" charset="0"/>
              </a:rPr>
              <a:t>Bias</a:t>
            </a:r>
          </a:p>
        </p:txBody>
      </p:sp>
      <p:sp>
        <p:nvSpPr>
          <p:cNvPr id="59413" name="Rectangle 21">
            <a:extLst>
              <a:ext uri="{FF2B5EF4-FFF2-40B4-BE49-F238E27FC236}">
                <a16:creationId xmlns:a16="http://schemas.microsoft.com/office/drawing/2014/main" id="{1DBF9BD7-B6BB-530F-2157-232BF4AC972D}"/>
              </a:ext>
            </a:extLst>
          </p:cNvPr>
          <p:cNvSpPr>
            <a:spLocks noChangeArrowheads="1"/>
          </p:cNvSpPr>
          <p:nvPr/>
        </p:nvSpPr>
        <p:spPr bwMode="auto">
          <a:xfrm>
            <a:off x="4764088" y="1663701"/>
            <a:ext cx="577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FFFFFF"/>
                  </a:outerShdw>
                </a:effectLst>
                <a:latin typeface="Arial" panose="020B0604020202020204" pitchFamily="34" charset="0"/>
              </a:rPr>
              <a:t>y</a:t>
            </a:r>
            <a:r>
              <a:rPr lang="en-US" altLang="en-US" sz="2400" b="1" baseline="-25000">
                <a:effectLst>
                  <a:outerShdw blurRad="38100" dist="38100" dir="2700000" algn="tl">
                    <a:srgbClr val="FFFFFF"/>
                  </a:outerShdw>
                </a:effectLst>
                <a:latin typeface="Arial" panose="020B0604020202020204" pitchFamily="34" charset="0"/>
              </a:rPr>
              <a:t>in</a:t>
            </a:r>
          </a:p>
        </p:txBody>
      </p:sp>
      <p:sp>
        <p:nvSpPr>
          <p:cNvPr id="59414" name="Rectangle 22">
            <a:extLst>
              <a:ext uri="{FF2B5EF4-FFF2-40B4-BE49-F238E27FC236}">
                <a16:creationId xmlns:a16="http://schemas.microsoft.com/office/drawing/2014/main" id="{68C1FF14-DADD-60BC-2BD6-837635681513}"/>
              </a:ext>
            </a:extLst>
          </p:cNvPr>
          <p:cNvSpPr>
            <a:spLocks noChangeArrowheads="1"/>
          </p:cNvSpPr>
          <p:nvPr/>
        </p:nvSpPr>
        <p:spPr bwMode="auto">
          <a:xfrm>
            <a:off x="5843588" y="1663701"/>
            <a:ext cx="5762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FFFFFF"/>
                  </a:outerShdw>
                </a:effectLst>
                <a:latin typeface="Arial" panose="020B0604020202020204" pitchFamily="34" charset="0"/>
              </a:rPr>
              <a:t>y</a:t>
            </a:r>
          </a:p>
        </p:txBody>
      </p:sp>
      <p:sp>
        <p:nvSpPr>
          <p:cNvPr id="59415" name="Rectangle 23">
            <a:extLst>
              <a:ext uri="{FF2B5EF4-FFF2-40B4-BE49-F238E27FC236}">
                <a16:creationId xmlns:a16="http://schemas.microsoft.com/office/drawing/2014/main" id="{97AD7419-47A2-789E-B880-A2EA464E76DB}"/>
              </a:ext>
            </a:extLst>
          </p:cNvPr>
          <p:cNvSpPr>
            <a:spLocks noChangeArrowheads="1"/>
          </p:cNvSpPr>
          <p:nvPr/>
        </p:nvSpPr>
        <p:spPr bwMode="auto">
          <a:xfrm>
            <a:off x="6924676" y="1663701"/>
            <a:ext cx="576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FFFFFF"/>
                  </a:outerShdw>
                </a:effectLst>
                <a:latin typeface="Arial" panose="020B0604020202020204" pitchFamily="34" charset="0"/>
              </a:rPr>
              <a:t>t</a:t>
            </a:r>
          </a:p>
        </p:txBody>
      </p:sp>
      <p:sp>
        <p:nvSpPr>
          <p:cNvPr id="59416" name="Rectangle 24">
            <a:extLst>
              <a:ext uri="{FF2B5EF4-FFF2-40B4-BE49-F238E27FC236}">
                <a16:creationId xmlns:a16="http://schemas.microsoft.com/office/drawing/2014/main" id="{82986C37-D542-6D07-3D58-5940FBF1BD46}"/>
              </a:ext>
            </a:extLst>
          </p:cNvPr>
          <p:cNvSpPr>
            <a:spLocks noChangeArrowheads="1"/>
          </p:cNvSpPr>
          <p:nvPr/>
        </p:nvSpPr>
        <p:spPr bwMode="auto">
          <a:xfrm>
            <a:off x="2495551" y="1665289"/>
            <a:ext cx="576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FFFFFF"/>
                  </a:outerShdw>
                </a:effectLst>
                <a:latin typeface="Arial" panose="020B0604020202020204" pitchFamily="34" charset="0"/>
              </a:rPr>
              <a:t>x</a:t>
            </a:r>
            <a:r>
              <a:rPr lang="en-US" altLang="en-US" sz="2400" b="1" baseline="-25000">
                <a:effectLst>
                  <a:outerShdw blurRad="38100" dist="38100" dir="2700000" algn="tl">
                    <a:srgbClr val="FFFFFF"/>
                  </a:outerShdw>
                </a:effectLst>
                <a:latin typeface="Arial" panose="020B0604020202020204" pitchFamily="34" charset="0"/>
              </a:rPr>
              <a:t>1</a:t>
            </a:r>
          </a:p>
        </p:txBody>
      </p:sp>
      <p:sp>
        <p:nvSpPr>
          <p:cNvPr id="59417" name="Rectangle 25">
            <a:extLst>
              <a:ext uri="{FF2B5EF4-FFF2-40B4-BE49-F238E27FC236}">
                <a16:creationId xmlns:a16="http://schemas.microsoft.com/office/drawing/2014/main" id="{3A35E80E-383F-2FE0-15A2-840351A8F248}"/>
              </a:ext>
            </a:extLst>
          </p:cNvPr>
          <p:cNvSpPr>
            <a:spLocks noChangeArrowheads="1"/>
          </p:cNvSpPr>
          <p:nvPr/>
        </p:nvSpPr>
        <p:spPr bwMode="auto">
          <a:xfrm>
            <a:off x="3143251" y="1665289"/>
            <a:ext cx="576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FFFFFF"/>
                  </a:outerShdw>
                </a:effectLst>
                <a:latin typeface="Arial" panose="020B0604020202020204" pitchFamily="34" charset="0"/>
              </a:rPr>
              <a:t>x</a:t>
            </a:r>
            <a:r>
              <a:rPr lang="en-US" altLang="en-US" sz="2400" b="1" baseline="-25000">
                <a:effectLst>
                  <a:outerShdw blurRad="38100" dist="38100" dir="2700000" algn="tl">
                    <a:srgbClr val="FFFFFF"/>
                  </a:outerShdw>
                </a:effectLst>
                <a:latin typeface="Arial" panose="020B0604020202020204" pitchFamily="34" charset="0"/>
              </a:rPr>
              <a:t>2</a:t>
            </a:r>
          </a:p>
        </p:txBody>
      </p:sp>
      <p:sp>
        <p:nvSpPr>
          <p:cNvPr id="59418" name="Rectangle 26">
            <a:extLst>
              <a:ext uri="{FF2B5EF4-FFF2-40B4-BE49-F238E27FC236}">
                <a16:creationId xmlns:a16="http://schemas.microsoft.com/office/drawing/2014/main" id="{DB1C5C6F-0E9C-C13F-0EF1-AD878C210CE3}"/>
              </a:ext>
            </a:extLst>
          </p:cNvPr>
          <p:cNvSpPr>
            <a:spLocks noChangeArrowheads="1"/>
          </p:cNvSpPr>
          <p:nvPr/>
        </p:nvSpPr>
        <p:spPr bwMode="auto">
          <a:xfrm>
            <a:off x="8401051" y="1665289"/>
            <a:ext cx="576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FFFFFF"/>
                  </a:outerShdw>
                </a:effectLst>
                <a:latin typeface="Arial" panose="020B0604020202020204" pitchFamily="34" charset="0"/>
              </a:rPr>
              <a:t>w</a:t>
            </a:r>
            <a:r>
              <a:rPr lang="en-US" altLang="en-US" sz="2400" b="1" baseline="-25000">
                <a:effectLst>
                  <a:outerShdw blurRad="38100" dist="38100" dir="2700000" algn="tl">
                    <a:srgbClr val="FFFFFF"/>
                  </a:outerShdw>
                </a:effectLst>
                <a:latin typeface="Arial" panose="020B0604020202020204" pitchFamily="34" charset="0"/>
              </a:rPr>
              <a:t>1</a:t>
            </a:r>
          </a:p>
        </p:txBody>
      </p:sp>
      <p:sp>
        <p:nvSpPr>
          <p:cNvPr id="59419" name="Rectangle 27">
            <a:extLst>
              <a:ext uri="{FF2B5EF4-FFF2-40B4-BE49-F238E27FC236}">
                <a16:creationId xmlns:a16="http://schemas.microsoft.com/office/drawing/2014/main" id="{8685D059-316A-64E0-C683-424AB2D21FF2}"/>
              </a:ext>
            </a:extLst>
          </p:cNvPr>
          <p:cNvSpPr>
            <a:spLocks noChangeArrowheads="1"/>
          </p:cNvSpPr>
          <p:nvPr/>
        </p:nvSpPr>
        <p:spPr bwMode="auto">
          <a:xfrm>
            <a:off x="9048751" y="1665289"/>
            <a:ext cx="576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FFFFFF"/>
                  </a:outerShdw>
                </a:effectLst>
                <a:latin typeface="Arial" panose="020B0604020202020204" pitchFamily="34" charset="0"/>
              </a:rPr>
              <a:t>w</a:t>
            </a:r>
            <a:r>
              <a:rPr lang="en-US" altLang="en-US" sz="2400" b="1" baseline="-25000">
                <a:effectLst>
                  <a:outerShdw blurRad="38100" dist="38100" dir="2700000" algn="tl">
                    <a:srgbClr val="FFFFFF"/>
                  </a:outerShdw>
                </a:effectLst>
                <a:latin typeface="Arial" panose="020B0604020202020204" pitchFamily="34" charset="0"/>
              </a:rPr>
              <a:t>2</a:t>
            </a:r>
          </a:p>
        </p:txBody>
      </p:sp>
      <p:sp>
        <p:nvSpPr>
          <p:cNvPr id="59420" name="Rectangle 28">
            <a:extLst>
              <a:ext uri="{FF2B5EF4-FFF2-40B4-BE49-F238E27FC236}">
                <a16:creationId xmlns:a16="http://schemas.microsoft.com/office/drawing/2014/main" id="{75D2ECFA-A74D-23A8-DD6D-C4BD61C7048D}"/>
              </a:ext>
            </a:extLst>
          </p:cNvPr>
          <p:cNvSpPr>
            <a:spLocks noChangeArrowheads="1"/>
          </p:cNvSpPr>
          <p:nvPr/>
        </p:nvSpPr>
        <p:spPr bwMode="auto">
          <a:xfrm>
            <a:off x="9732963" y="1665289"/>
            <a:ext cx="5762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FFFFFF"/>
                  </a:outerShdw>
                </a:effectLst>
                <a:latin typeface="Arial" panose="020B0604020202020204" pitchFamily="34" charset="0"/>
              </a:rPr>
              <a:t>b</a:t>
            </a:r>
          </a:p>
        </p:txBody>
      </p:sp>
      <p:sp>
        <p:nvSpPr>
          <p:cNvPr id="59421" name="Rectangle 29">
            <a:extLst>
              <a:ext uri="{FF2B5EF4-FFF2-40B4-BE49-F238E27FC236}">
                <a16:creationId xmlns:a16="http://schemas.microsoft.com/office/drawing/2014/main" id="{F55F52D5-8C23-7095-609F-0335C4E150AB}"/>
              </a:ext>
            </a:extLst>
          </p:cNvPr>
          <p:cNvSpPr>
            <a:spLocks noChangeArrowheads="1"/>
          </p:cNvSpPr>
          <p:nvPr/>
        </p:nvSpPr>
        <p:spPr bwMode="auto">
          <a:xfrm>
            <a:off x="2495551" y="3068639"/>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22" name="Rectangle 30">
            <a:extLst>
              <a:ext uri="{FF2B5EF4-FFF2-40B4-BE49-F238E27FC236}">
                <a16:creationId xmlns:a16="http://schemas.microsoft.com/office/drawing/2014/main" id="{47FAFF5E-0A04-48B8-909B-197DD37480B7}"/>
              </a:ext>
            </a:extLst>
          </p:cNvPr>
          <p:cNvSpPr>
            <a:spLocks noChangeArrowheads="1"/>
          </p:cNvSpPr>
          <p:nvPr/>
        </p:nvSpPr>
        <p:spPr bwMode="auto">
          <a:xfrm>
            <a:off x="3143251" y="3068639"/>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0</a:t>
            </a:r>
          </a:p>
        </p:txBody>
      </p:sp>
      <p:sp>
        <p:nvSpPr>
          <p:cNvPr id="59423" name="Rectangle 31">
            <a:extLst>
              <a:ext uri="{FF2B5EF4-FFF2-40B4-BE49-F238E27FC236}">
                <a16:creationId xmlns:a16="http://schemas.microsoft.com/office/drawing/2014/main" id="{96C2677C-9050-5C71-7A0A-39C2C8771F7D}"/>
              </a:ext>
            </a:extLst>
          </p:cNvPr>
          <p:cNvSpPr>
            <a:spLocks noChangeArrowheads="1"/>
          </p:cNvSpPr>
          <p:nvPr/>
        </p:nvSpPr>
        <p:spPr bwMode="auto">
          <a:xfrm>
            <a:off x="3827463" y="3068639"/>
            <a:ext cx="576262"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24" name="Rectangle 32">
            <a:extLst>
              <a:ext uri="{FF2B5EF4-FFF2-40B4-BE49-F238E27FC236}">
                <a16:creationId xmlns:a16="http://schemas.microsoft.com/office/drawing/2014/main" id="{AF87B1AC-BC65-8A6C-C329-CA73001B7AB6}"/>
              </a:ext>
            </a:extLst>
          </p:cNvPr>
          <p:cNvSpPr>
            <a:spLocks noChangeArrowheads="1"/>
          </p:cNvSpPr>
          <p:nvPr/>
        </p:nvSpPr>
        <p:spPr bwMode="auto">
          <a:xfrm>
            <a:off x="4765676" y="3068639"/>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2</a:t>
            </a:r>
          </a:p>
        </p:txBody>
      </p:sp>
      <p:sp>
        <p:nvSpPr>
          <p:cNvPr id="59425" name="Rectangle 33">
            <a:extLst>
              <a:ext uri="{FF2B5EF4-FFF2-40B4-BE49-F238E27FC236}">
                <a16:creationId xmlns:a16="http://schemas.microsoft.com/office/drawing/2014/main" id="{B20A39F0-BD62-ED16-CEAD-61382F62EB3D}"/>
              </a:ext>
            </a:extLst>
          </p:cNvPr>
          <p:cNvSpPr>
            <a:spLocks noChangeArrowheads="1"/>
          </p:cNvSpPr>
          <p:nvPr/>
        </p:nvSpPr>
        <p:spPr bwMode="auto">
          <a:xfrm>
            <a:off x="5843588" y="3068639"/>
            <a:ext cx="576262"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26" name="Rectangle 34">
            <a:extLst>
              <a:ext uri="{FF2B5EF4-FFF2-40B4-BE49-F238E27FC236}">
                <a16:creationId xmlns:a16="http://schemas.microsoft.com/office/drawing/2014/main" id="{5E86071F-5408-35C2-244F-1EE5E389C182}"/>
              </a:ext>
            </a:extLst>
          </p:cNvPr>
          <p:cNvSpPr>
            <a:spLocks noChangeArrowheads="1"/>
          </p:cNvSpPr>
          <p:nvPr/>
        </p:nvSpPr>
        <p:spPr bwMode="auto">
          <a:xfrm>
            <a:off x="6924676" y="3068639"/>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27" name="Rectangle 35">
            <a:extLst>
              <a:ext uri="{FF2B5EF4-FFF2-40B4-BE49-F238E27FC236}">
                <a16:creationId xmlns:a16="http://schemas.microsoft.com/office/drawing/2014/main" id="{804F54A8-3D12-6F2B-9B05-CB5BCC3C4F64}"/>
              </a:ext>
            </a:extLst>
          </p:cNvPr>
          <p:cNvSpPr>
            <a:spLocks noChangeArrowheads="1"/>
          </p:cNvSpPr>
          <p:nvPr/>
        </p:nvSpPr>
        <p:spPr bwMode="auto">
          <a:xfrm>
            <a:off x="8401051" y="3068639"/>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0</a:t>
            </a:r>
          </a:p>
        </p:txBody>
      </p:sp>
      <p:sp>
        <p:nvSpPr>
          <p:cNvPr id="59428" name="Rectangle 36">
            <a:extLst>
              <a:ext uri="{FF2B5EF4-FFF2-40B4-BE49-F238E27FC236}">
                <a16:creationId xmlns:a16="http://schemas.microsoft.com/office/drawing/2014/main" id="{03B232BA-A7D3-ED61-CE79-CACAC8ABD8C7}"/>
              </a:ext>
            </a:extLst>
          </p:cNvPr>
          <p:cNvSpPr>
            <a:spLocks noChangeArrowheads="1"/>
          </p:cNvSpPr>
          <p:nvPr/>
        </p:nvSpPr>
        <p:spPr bwMode="auto">
          <a:xfrm>
            <a:off x="9048751" y="3068639"/>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29" name="Rectangle 37">
            <a:extLst>
              <a:ext uri="{FF2B5EF4-FFF2-40B4-BE49-F238E27FC236}">
                <a16:creationId xmlns:a16="http://schemas.microsoft.com/office/drawing/2014/main" id="{FE9A3B88-CDB9-6B29-F0A9-DC7AAB581C77}"/>
              </a:ext>
            </a:extLst>
          </p:cNvPr>
          <p:cNvSpPr>
            <a:spLocks noChangeArrowheads="1"/>
          </p:cNvSpPr>
          <p:nvPr/>
        </p:nvSpPr>
        <p:spPr bwMode="auto">
          <a:xfrm>
            <a:off x="9732963" y="3068639"/>
            <a:ext cx="576262"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0</a:t>
            </a:r>
          </a:p>
        </p:txBody>
      </p:sp>
      <p:sp>
        <p:nvSpPr>
          <p:cNvPr id="59430" name="Rectangle 38">
            <a:extLst>
              <a:ext uri="{FF2B5EF4-FFF2-40B4-BE49-F238E27FC236}">
                <a16:creationId xmlns:a16="http://schemas.microsoft.com/office/drawing/2014/main" id="{EFFC8347-13F7-3861-66A3-4C7A3C220A73}"/>
              </a:ext>
            </a:extLst>
          </p:cNvPr>
          <p:cNvSpPr>
            <a:spLocks noChangeArrowheads="1"/>
          </p:cNvSpPr>
          <p:nvPr/>
        </p:nvSpPr>
        <p:spPr bwMode="auto">
          <a:xfrm>
            <a:off x="2495551" y="3500439"/>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0</a:t>
            </a:r>
          </a:p>
        </p:txBody>
      </p:sp>
      <p:sp>
        <p:nvSpPr>
          <p:cNvPr id="59431" name="Rectangle 39">
            <a:extLst>
              <a:ext uri="{FF2B5EF4-FFF2-40B4-BE49-F238E27FC236}">
                <a16:creationId xmlns:a16="http://schemas.microsoft.com/office/drawing/2014/main" id="{D0D77A7F-DCCC-7CDC-6385-249585179032}"/>
              </a:ext>
            </a:extLst>
          </p:cNvPr>
          <p:cNvSpPr>
            <a:spLocks noChangeArrowheads="1"/>
          </p:cNvSpPr>
          <p:nvPr/>
        </p:nvSpPr>
        <p:spPr bwMode="auto">
          <a:xfrm>
            <a:off x="3143251" y="3500439"/>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32" name="Rectangle 40">
            <a:extLst>
              <a:ext uri="{FF2B5EF4-FFF2-40B4-BE49-F238E27FC236}">
                <a16:creationId xmlns:a16="http://schemas.microsoft.com/office/drawing/2014/main" id="{B8686DA4-6434-E945-9DE2-17D991F3A775}"/>
              </a:ext>
            </a:extLst>
          </p:cNvPr>
          <p:cNvSpPr>
            <a:spLocks noChangeArrowheads="1"/>
          </p:cNvSpPr>
          <p:nvPr/>
        </p:nvSpPr>
        <p:spPr bwMode="auto">
          <a:xfrm>
            <a:off x="3827463" y="3500439"/>
            <a:ext cx="576262"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33" name="Rectangle 41">
            <a:extLst>
              <a:ext uri="{FF2B5EF4-FFF2-40B4-BE49-F238E27FC236}">
                <a16:creationId xmlns:a16="http://schemas.microsoft.com/office/drawing/2014/main" id="{1D38BB8B-332B-8E4A-3E45-DF0AC7146246}"/>
              </a:ext>
            </a:extLst>
          </p:cNvPr>
          <p:cNvSpPr>
            <a:spLocks noChangeArrowheads="1"/>
          </p:cNvSpPr>
          <p:nvPr/>
        </p:nvSpPr>
        <p:spPr bwMode="auto">
          <a:xfrm>
            <a:off x="4765676" y="3500439"/>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34" name="Rectangle 42">
            <a:extLst>
              <a:ext uri="{FF2B5EF4-FFF2-40B4-BE49-F238E27FC236}">
                <a16:creationId xmlns:a16="http://schemas.microsoft.com/office/drawing/2014/main" id="{E0CEEE2D-FE57-65FC-B276-A57F37B543BF}"/>
              </a:ext>
            </a:extLst>
          </p:cNvPr>
          <p:cNvSpPr>
            <a:spLocks noChangeArrowheads="1"/>
          </p:cNvSpPr>
          <p:nvPr/>
        </p:nvSpPr>
        <p:spPr bwMode="auto">
          <a:xfrm>
            <a:off x="5843588" y="3500439"/>
            <a:ext cx="576262"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35" name="Rectangle 43">
            <a:extLst>
              <a:ext uri="{FF2B5EF4-FFF2-40B4-BE49-F238E27FC236}">
                <a16:creationId xmlns:a16="http://schemas.microsoft.com/office/drawing/2014/main" id="{1485B411-34C5-D546-3730-F86395621826}"/>
              </a:ext>
            </a:extLst>
          </p:cNvPr>
          <p:cNvSpPr>
            <a:spLocks noChangeArrowheads="1"/>
          </p:cNvSpPr>
          <p:nvPr/>
        </p:nvSpPr>
        <p:spPr bwMode="auto">
          <a:xfrm>
            <a:off x="6924676" y="3500439"/>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36" name="Rectangle 44">
            <a:extLst>
              <a:ext uri="{FF2B5EF4-FFF2-40B4-BE49-F238E27FC236}">
                <a16:creationId xmlns:a16="http://schemas.microsoft.com/office/drawing/2014/main" id="{C3A20FAD-A8E4-F50F-AD05-01111CAF6217}"/>
              </a:ext>
            </a:extLst>
          </p:cNvPr>
          <p:cNvSpPr>
            <a:spLocks noChangeArrowheads="1"/>
          </p:cNvSpPr>
          <p:nvPr/>
        </p:nvSpPr>
        <p:spPr bwMode="auto">
          <a:xfrm>
            <a:off x="8401051" y="3500439"/>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0</a:t>
            </a:r>
          </a:p>
        </p:txBody>
      </p:sp>
      <p:sp>
        <p:nvSpPr>
          <p:cNvPr id="59437" name="Rectangle 45">
            <a:extLst>
              <a:ext uri="{FF2B5EF4-FFF2-40B4-BE49-F238E27FC236}">
                <a16:creationId xmlns:a16="http://schemas.microsoft.com/office/drawing/2014/main" id="{CC702379-F181-3154-5793-2EEDE266B611}"/>
              </a:ext>
            </a:extLst>
          </p:cNvPr>
          <p:cNvSpPr>
            <a:spLocks noChangeArrowheads="1"/>
          </p:cNvSpPr>
          <p:nvPr/>
        </p:nvSpPr>
        <p:spPr bwMode="auto">
          <a:xfrm>
            <a:off x="9048751" y="3500439"/>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0</a:t>
            </a:r>
          </a:p>
        </p:txBody>
      </p:sp>
      <p:sp>
        <p:nvSpPr>
          <p:cNvPr id="59438" name="Rectangle 46">
            <a:extLst>
              <a:ext uri="{FF2B5EF4-FFF2-40B4-BE49-F238E27FC236}">
                <a16:creationId xmlns:a16="http://schemas.microsoft.com/office/drawing/2014/main" id="{1DFFF174-D34D-DAA1-6B3C-D439960AAB06}"/>
              </a:ext>
            </a:extLst>
          </p:cNvPr>
          <p:cNvSpPr>
            <a:spLocks noChangeArrowheads="1"/>
          </p:cNvSpPr>
          <p:nvPr/>
        </p:nvSpPr>
        <p:spPr bwMode="auto">
          <a:xfrm>
            <a:off x="9732963" y="3500439"/>
            <a:ext cx="576262"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39" name="Rectangle 47">
            <a:extLst>
              <a:ext uri="{FF2B5EF4-FFF2-40B4-BE49-F238E27FC236}">
                <a16:creationId xmlns:a16="http://schemas.microsoft.com/office/drawing/2014/main" id="{A7902313-651A-DF94-7A12-5C20D3A05D64}"/>
              </a:ext>
            </a:extLst>
          </p:cNvPr>
          <p:cNvSpPr>
            <a:spLocks noChangeArrowheads="1"/>
          </p:cNvSpPr>
          <p:nvPr/>
        </p:nvSpPr>
        <p:spPr bwMode="auto">
          <a:xfrm>
            <a:off x="2495551" y="3932239"/>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0</a:t>
            </a:r>
          </a:p>
        </p:txBody>
      </p:sp>
      <p:sp>
        <p:nvSpPr>
          <p:cNvPr id="59440" name="Rectangle 48">
            <a:extLst>
              <a:ext uri="{FF2B5EF4-FFF2-40B4-BE49-F238E27FC236}">
                <a16:creationId xmlns:a16="http://schemas.microsoft.com/office/drawing/2014/main" id="{5B2383A0-F2E2-6B88-1A1A-6EB76D4C148A}"/>
              </a:ext>
            </a:extLst>
          </p:cNvPr>
          <p:cNvSpPr>
            <a:spLocks noChangeArrowheads="1"/>
          </p:cNvSpPr>
          <p:nvPr/>
        </p:nvSpPr>
        <p:spPr bwMode="auto">
          <a:xfrm>
            <a:off x="3143251" y="3932239"/>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0</a:t>
            </a:r>
          </a:p>
        </p:txBody>
      </p:sp>
      <p:sp>
        <p:nvSpPr>
          <p:cNvPr id="59441" name="Rectangle 49">
            <a:extLst>
              <a:ext uri="{FF2B5EF4-FFF2-40B4-BE49-F238E27FC236}">
                <a16:creationId xmlns:a16="http://schemas.microsoft.com/office/drawing/2014/main" id="{2962C76D-A5E7-7942-23BE-A1D8A6265E0F}"/>
              </a:ext>
            </a:extLst>
          </p:cNvPr>
          <p:cNvSpPr>
            <a:spLocks noChangeArrowheads="1"/>
          </p:cNvSpPr>
          <p:nvPr/>
        </p:nvSpPr>
        <p:spPr bwMode="auto">
          <a:xfrm>
            <a:off x="3827463" y="3932239"/>
            <a:ext cx="576262"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42" name="Rectangle 50">
            <a:extLst>
              <a:ext uri="{FF2B5EF4-FFF2-40B4-BE49-F238E27FC236}">
                <a16:creationId xmlns:a16="http://schemas.microsoft.com/office/drawing/2014/main" id="{5756A26B-DB07-673E-1C72-D3664DAD9408}"/>
              </a:ext>
            </a:extLst>
          </p:cNvPr>
          <p:cNvSpPr>
            <a:spLocks noChangeArrowheads="1"/>
          </p:cNvSpPr>
          <p:nvPr/>
        </p:nvSpPr>
        <p:spPr bwMode="auto">
          <a:xfrm>
            <a:off x="4765676" y="3932239"/>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43" name="Rectangle 51">
            <a:extLst>
              <a:ext uri="{FF2B5EF4-FFF2-40B4-BE49-F238E27FC236}">
                <a16:creationId xmlns:a16="http://schemas.microsoft.com/office/drawing/2014/main" id="{35ACE73E-7503-EFEF-15F5-306F445C4B8F}"/>
              </a:ext>
            </a:extLst>
          </p:cNvPr>
          <p:cNvSpPr>
            <a:spLocks noChangeArrowheads="1"/>
          </p:cNvSpPr>
          <p:nvPr/>
        </p:nvSpPr>
        <p:spPr bwMode="auto">
          <a:xfrm>
            <a:off x="5843588" y="3932239"/>
            <a:ext cx="576262"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44" name="Rectangle 52">
            <a:extLst>
              <a:ext uri="{FF2B5EF4-FFF2-40B4-BE49-F238E27FC236}">
                <a16:creationId xmlns:a16="http://schemas.microsoft.com/office/drawing/2014/main" id="{2F6BDCD8-8830-124B-224B-23280835A541}"/>
              </a:ext>
            </a:extLst>
          </p:cNvPr>
          <p:cNvSpPr>
            <a:spLocks noChangeArrowheads="1"/>
          </p:cNvSpPr>
          <p:nvPr/>
        </p:nvSpPr>
        <p:spPr bwMode="auto">
          <a:xfrm>
            <a:off x="6924676" y="3932239"/>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45" name="Rectangle 53">
            <a:extLst>
              <a:ext uri="{FF2B5EF4-FFF2-40B4-BE49-F238E27FC236}">
                <a16:creationId xmlns:a16="http://schemas.microsoft.com/office/drawing/2014/main" id="{B87ADBA8-2151-16B8-3432-6A6A796D017C}"/>
              </a:ext>
            </a:extLst>
          </p:cNvPr>
          <p:cNvSpPr>
            <a:spLocks noChangeArrowheads="1"/>
          </p:cNvSpPr>
          <p:nvPr/>
        </p:nvSpPr>
        <p:spPr bwMode="auto">
          <a:xfrm>
            <a:off x="8401051" y="3932239"/>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0</a:t>
            </a:r>
          </a:p>
        </p:txBody>
      </p:sp>
      <p:sp>
        <p:nvSpPr>
          <p:cNvPr id="59446" name="Rectangle 54">
            <a:extLst>
              <a:ext uri="{FF2B5EF4-FFF2-40B4-BE49-F238E27FC236}">
                <a16:creationId xmlns:a16="http://schemas.microsoft.com/office/drawing/2014/main" id="{940D46C2-3941-894E-03F7-31757DE86FD2}"/>
              </a:ext>
            </a:extLst>
          </p:cNvPr>
          <p:cNvSpPr>
            <a:spLocks noChangeArrowheads="1"/>
          </p:cNvSpPr>
          <p:nvPr/>
        </p:nvSpPr>
        <p:spPr bwMode="auto">
          <a:xfrm>
            <a:off x="9048751" y="3932239"/>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0</a:t>
            </a:r>
          </a:p>
        </p:txBody>
      </p:sp>
      <p:sp>
        <p:nvSpPr>
          <p:cNvPr id="59447" name="Rectangle 55">
            <a:extLst>
              <a:ext uri="{FF2B5EF4-FFF2-40B4-BE49-F238E27FC236}">
                <a16:creationId xmlns:a16="http://schemas.microsoft.com/office/drawing/2014/main" id="{EA7239C5-C8A9-19C2-FDC7-D66638E300A4}"/>
              </a:ext>
            </a:extLst>
          </p:cNvPr>
          <p:cNvSpPr>
            <a:spLocks noChangeArrowheads="1"/>
          </p:cNvSpPr>
          <p:nvPr/>
        </p:nvSpPr>
        <p:spPr bwMode="auto">
          <a:xfrm>
            <a:off x="9732963" y="3932239"/>
            <a:ext cx="576262"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48" name="Rectangle 56">
            <a:extLst>
              <a:ext uri="{FF2B5EF4-FFF2-40B4-BE49-F238E27FC236}">
                <a16:creationId xmlns:a16="http://schemas.microsoft.com/office/drawing/2014/main" id="{41446432-C551-617E-E190-DE086F8D57CF}"/>
              </a:ext>
            </a:extLst>
          </p:cNvPr>
          <p:cNvSpPr>
            <a:spLocks noChangeArrowheads="1"/>
          </p:cNvSpPr>
          <p:nvPr/>
        </p:nvSpPr>
        <p:spPr bwMode="auto">
          <a:xfrm>
            <a:off x="4656139" y="1162051"/>
            <a:ext cx="8651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b="1">
                <a:effectLst>
                  <a:outerShdw blurRad="38100" dist="38100" dir="2700000" algn="tl">
                    <a:srgbClr val="FFFFFF"/>
                  </a:outerShdw>
                </a:effectLst>
                <a:latin typeface="Arial" panose="020B0604020202020204" pitchFamily="34" charset="0"/>
              </a:rPr>
              <a:t>Net </a:t>
            </a:r>
          </a:p>
          <a:p>
            <a:r>
              <a:rPr lang="en-US" altLang="en-US" b="1">
                <a:effectLst>
                  <a:outerShdw blurRad="38100" dist="38100" dir="2700000" algn="tl">
                    <a:srgbClr val="FFFFFF"/>
                  </a:outerShdw>
                </a:effectLst>
                <a:latin typeface="Arial" panose="020B0604020202020204" pitchFamily="34" charset="0"/>
              </a:rPr>
              <a:t>Input</a:t>
            </a:r>
          </a:p>
        </p:txBody>
      </p:sp>
      <p:sp>
        <p:nvSpPr>
          <p:cNvPr id="59449" name="Rectangle 57">
            <a:extLst>
              <a:ext uri="{FF2B5EF4-FFF2-40B4-BE49-F238E27FC236}">
                <a16:creationId xmlns:a16="http://schemas.microsoft.com/office/drawing/2014/main" id="{4A0366C5-0BFA-0931-06EA-CDE42BF3E370}"/>
              </a:ext>
            </a:extLst>
          </p:cNvPr>
          <p:cNvSpPr>
            <a:spLocks noChangeArrowheads="1"/>
          </p:cNvSpPr>
          <p:nvPr/>
        </p:nvSpPr>
        <p:spPr bwMode="auto">
          <a:xfrm>
            <a:off x="5662614" y="1162051"/>
            <a:ext cx="8651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000" b="1">
                <a:effectLst>
                  <a:outerShdw blurRad="38100" dist="38100" dir="2700000" algn="tl">
                    <a:srgbClr val="FFFFFF"/>
                  </a:outerShdw>
                </a:effectLst>
                <a:latin typeface="Arial" panose="020B0604020202020204" pitchFamily="34" charset="0"/>
              </a:rPr>
              <a:t>Output</a:t>
            </a:r>
          </a:p>
        </p:txBody>
      </p:sp>
      <p:sp>
        <p:nvSpPr>
          <p:cNvPr id="59450" name="Rectangle 58">
            <a:extLst>
              <a:ext uri="{FF2B5EF4-FFF2-40B4-BE49-F238E27FC236}">
                <a16:creationId xmlns:a16="http://schemas.microsoft.com/office/drawing/2014/main" id="{7A0783EE-0F1A-FA13-5993-132617C1DEBD}"/>
              </a:ext>
            </a:extLst>
          </p:cNvPr>
          <p:cNvSpPr>
            <a:spLocks noChangeArrowheads="1"/>
          </p:cNvSpPr>
          <p:nvPr/>
        </p:nvSpPr>
        <p:spPr bwMode="auto">
          <a:xfrm>
            <a:off x="6743700" y="1162051"/>
            <a:ext cx="8651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000" b="1">
                <a:effectLst>
                  <a:outerShdw blurRad="38100" dist="38100" dir="2700000" algn="tl">
                    <a:srgbClr val="FFFFFF"/>
                  </a:outerShdw>
                </a:effectLst>
                <a:latin typeface="Arial" panose="020B0604020202020204" pitchFamily="34" charset="0"/>
              </a:rPr>
              <a:t>Target</a:t>
            </a:r>
          </a:p>
        </p:txBody>
      </p:sp>
      <p:sp>
        <p:nvSpPr>
          <p:cNvPr id="59451" name="Rectangle 59">
            <a:extLst>
              <a:ext uri="{FF2B5EF4-FFF2-40B4-BE49-F238E27FC236}">
                <a16:creationId xmlns:a16="http://schemas.microsoft.com/office/drawing/2014/main" id="{E672471E-F966-23EC-9614-62F006D265AB}"/>
              </a:ext>
            </a:extLst>
          </p:cNvPr>
          <p:cNvSpPr>
            <a:spLocks noChangeArrowheads="1"/>
          </p:cNvSpPr>
          <p:nvPr/>
        </p:nvSpPr>
        <p:spPr bwMode="auto">
          <a:xfrm>
            <a:off x="8794750" y="1162051"/>
            <a:ext cx="8651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000" b="1">
                <a:effectLst>
                  <a:outerShdw blurRad="38100" dist="38100" dir="2700000" algn="tl">
                    <a:srgbClr val="FFFFFF"/>
                  </a:outerShdw>
                </a:effectLst>
                <a:latin typeface="Arial" panose="020B0604020202020204" pitchFamily="34" charset="0"/>
              </a:rPr>
              <a:t>Weights</a:t>
            </a:r>
          </a:p>
        </p:txBody>
      </p:sp>
      <p:sp>
        <p:nvSpPr>
          <p:cNvPr id="59452" name="Rectangle 60">
            <a:extLst>
              <a:ext uri="{FF2B5EF4-FFF2-40B4-BE49-F238E27FC236}">
                <a16:creationId xmlns:a16="http://schemas.microsoft.com/office/drawing/2014/main" id="{898D0562-F0A1-BEE6-63AE-B87853FB96F5}"/>
              </a:ext>
            </a:extLst>
          </p:cNvPr>
          <p:cNvSpPr>
            <a:spLocks noChangeArrowheads="1"/>
          </p:cNvSpPr>
          <p:nvPr/>
        </p:nvSpPr>
        <p:spPr bwMode="auto">
          <a:xfrm>
            <a:off x="8401051" y="2168526"/>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0</a:t>
            </a:r>
          </a:p>
        </p:txBody>
      </p:sp>
      <p:sp>
        <p:nvSpPr>
          <p:cNvPr id="59453" name="Rectangle 61">
            <a:extLst>
              <a:ext uri="{FF2B5EF4-FFF2-40B4-BE49-F238E27FC236}">
                <a16:creationId xmlns:a16="http://schemas.microsoft.com/office/drawing/2014/main" id="{450B3BCB-4DDC-1F64-1557-20AF44FD665C}"/>
              </a:ext>
            </a:extLst>
          </p:cNvPr>
          <p:cNvSpPr>
            <a:spLocks noChangeArrowheads="1"/>
          </p:cNvSpPr>
          <p:nvPr/>
        </p:nvSpPr>
        <p:spPr bwMode="auto">
          <a:xfrm>
            <a:off x="9048751" y="2168526"/>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0</a:t>
            </a:r>
          </a:p>
        </p:txBody>
      </p:sp>
      <p:sp>
        <p:nvSpPr>
          <p:cNvPr id="59454" name="Rectangle 62">
            <a:extLst>
              <a:ext uri="{FF2B5EF4-FFF2-40B4-BE49-F238E27FC236}">
                <a16:creationId xmlns:a16="http://schemas.microsoft.com/office/drawing/2014/main" id="{C0EDF6E6-4357-7154-68A6-03F46AFF22F7}"/>
              </a:ext>
            </a:extLst>
          </p:cNvPr>
          <p:cNvSpPr>
            <a:spLocks noChangeArrowheads="1"/>
          </p:cNvSpPr>
          <p:nvPr/>
        </p:nvSpPr>
        <p:spPr bwMode="auto">
          <a:xfrm>
            <a:off x="9732963" y="2168526"/>
            <a:ext cx="576262"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0</a:t>
            </a:r>
          </a:p>
        </p:txBody>
      </p:sp>
      <p:grpSp>
        <p:nvGrpSpPr>
          <p:cNvPr id="59455" name="Group 63">
            <a:extLst>
              <a:ext uri="{FF2B5EF4-FFF2-40B4-BE49-F238E27FC236}">
                <a16:creationId xmlns:a16="http://schemas.microsoft.com/office/drawing/2014/main" id="{FA868557-3178-BE42-0F76-2125D16227E8}"/>
              </a:ext>
            </a:extLst>
          </p:cNvPr>
          <p:cNvGrpSpPr>
            <a:grpSpLocks/>
          </p:cNvGrpSpPr>
          <p:nvPr/>
        </p:nvGrpSpPr>
        <p:grpSpPr bwMode="auto">
          <a:xfrm>
            <a:off x="1847851" y="4473576"/>
            <a:ext cx="8569325" cy="1908175"/>
            <a:chOff x="204" y="2818"/>
            <a:chExt cx="5398" cy="1202"/>
          </a:xfrm>
        </p:grpSpPr>
        <p:sp>
          <p:nvSpPr>
            <p:cNvPr id="59456" name="AutoShape 64">
              <a:extLst>
                <a:ext uri="{FF2B5EF4-FFF2-40B4-BE49-F238E27FC236}">
                  <a16:creationId xmlns:a16="http://schemas.microsoft.com/office/drawing/2014/main" id="{257C30E5-F9DA-8102-FE97-23B26E11B999}"/>
                </a:ext>
              </a:extLst>
            </p:cNvPr>
            <p:cNvSpPr>
              <a:spLocks noChangeArrowheads="1"/>
            </p:cNvSpPr>
            <p:nvPr/>
          </p:nvSpPr>
          <p:spPr bwMode="auto">
            <a:xfrm>
              <a:off x="204" y="2818"/>
              <a:ext cx="430" cy="318"/>
            </a:xfrm>
            <a:prstGeom prst="roundRect">
              <a:avLst>
                <a:gd name="adj" fmla="val 31449"/>
              </a:avLst>
            </a:prstGeom>
            <a:solidFill>
              <a:srgbClr val="6600CC"/>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3200" b="1">
                  <a:effectLst>
                    <a:outerShdw blurRad="38100" dist="38100" dir="2700000" algn="tl">
                      <a:srgbClr val="000000"/>
                    </a:outerShdw>
                  </a:effectLst>
                  <a:latin typeface="Arial" panose="020B0604020202020204" pitchFamily="34" charset="0"/>
                </a:rPr>
                <a:t>2</a:t>
              </a:r>
            </a:p>
          </p:txBody>
        </p:sp>
        <p:sp>
          <p:nvSpPr>
            <p:cNvPr id="59457" name="Rectangle 65">
              <a:extLst>
                <a:ext uri="{FF2B5EF4-FFF2-40B4-BE49-F238E27FC236}">
                  <a16:creationId xmlns:a16="http://schemas.microsoft.com/office/drawing/2014/main" id="{836C24A2-A3CF-B726-2A57-CA4C9A45E05C}"/>
                </a:ext>
              </a:extLst>
            </p:cNvPr>
            <p:cNvSpPr>
              <a:spLocks noChangeArrowheads="1"/>
            </p:cNvSpPr>
            <p:nvPr/>
          </p:nvSpPr>
          <p:spPr bwMode="auto">
            <a:xfrm>
              <a:off x="567" y="2818"/>
              <a:ext cx="5035" cy="1202"/>
            </a:xfrm>
            <a:prstGeom prst="rect">
              <a:avLst/>
            </a:prstGeom>
            <a:solidFill>
              <a:srgbClr val="6600CC"/>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458" name="Rectangle 66">
            <a:extLst>
              <a:ext uri="{FF2B5EF4-FFF2-40B4-BE49-F238E27FC236}">
                <a16:creationId xmlns:a16="http://schemas.microsoft.com/office/drawing/2014/main" id="{565683B6-D414-81E5-1549-398C43B6EFB9}"/>
              </a:ext>
            </a:extLst>
          </p:cNvPr>
          <p:cNvSpPr>
            <a:spLocks noChangeArrowheads="1"/>
          </p:cNvSpPr>
          <p:nvPr/>
        </p:nvSpPr>
        <p:spPr bwMode="auto">
          <a:xfrm>
            <a:off x="2495551" y="4581526"/>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59" name="Rectangle 67">
            <a:extLst>
              <a:ext uri="{FF2B5EF4-FFF2-40B4-BE49-F238E27FC236}">
                <a16:creationId xmlns:a16="http://schemas.microsoft.com/office/drawing/2014/main" id="{08BCD177-8D4E-A9BC-8A04-11D79BC39069}"/>
              </a:ext>
            </a:extLst>
          </p:cNvPr>
          <p:cNvSpPr>
            <a:spLocks noChangeArrowheads="1"/>
          </p:cNvSpPr>
          <p:nvPr/>
        </p:nvSpPr>
        <p:spPr bwMode="auto">
          <a:xfrm>
            <a:off x="3143251" y="4581526"/>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60" name="Rectangle 68">
            <a:extLst>
              <a:ext uri="{FF2B5EF4-FFF2-40B4-BE49-F238E27FC236}">
                <a16:creationId xmlns:a16="http://schemas.microsoft.com/office/drawing/2014/main" id="{33851D9D-BEB3-8264-0456-3B4A273949F1}"/>
              </a:ext>
            </a:extLst>
          </p:cNvPr>
          <p:cNvSpPr>
            <a:spLocks noChangeArrowheads="1"/>
          </p:cNvSpPr>
          <p:nvPr/>
        </p:nvSpPr>
        <p:spPr bwMode="auto">
          <a:xfrm>
            <a:off x="3827463" y="4581526"/>
            <a:ext cx="576262"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61" name="Rectangle 69">
            <a:extLst>
              <a:ext uri="{FF2B5EF4-FFF2-40B4-BE49-F238E27FC236}">
                <a16:creationId xmlns:a16="http://schemas.microsoft.com/office/drawing/2014/main" id="{BC27140A-842D-0699-1853-CB6D28B6518F}"/>
              </a:ext>
            </a:extLst>
          </p:cNvPr>
          <p:cNvSpPr>
            <a:spLocks noChangeArrowheads="1"/>
          </p:cNvSpPr>
          <p:nvPr/>
        </p:nvSpPr>
        <p:spPr bwMode="auto">
          <a:xfrm>
            <a:off x="4765676" y="4581526"/>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62" name="Rectangle 70">
            <a:extLst>
              <a:ext uri="{FF2B5EF4-FFF2-40B4-BE49-F238E27FC236}">
                <a16:creationId xmlns:a16="http://schemas.microsoft.com/office/drawing/2014/main" id="{2557833B-5569-5DF9-49D8-BA23BDBCD5BB}"/>
              </a:ext>
            </a:extLst>
          </p:cNvPr>
          <p:cNvSpPr>
            <a:spLocks noChangeArrowheads="1"/>
          </p:cNvSpPr>
          <p:nvPr/>
        </p:nvSpPr>
        <p:spPr bwMode="auto">
          <a:xfrm>
            <a:off x="5843588" y="4581526"/>
            <a:ext cx="576262"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63" name="Rectangle 71">
            <a:extLst>
              <a:ext uri="{FF2B5EF4-FFF2-40B4-BE49-F238E27FC236}">
                <a16:creationId xmlns:a16="http://schemas.microsoft.com/office/drawing/2014/main" id="{C94428DC-2432-56BA-4C4E-4AE876B6BC91}"/>
              </a:ext>
            </a:extLst>
          </p:cNvPr>
          <p:cNvSpPr>
            <a:spLocks noChangeArrowheads="1"/>
          </p:cNvSpPr>
          <p:nvPr/>
        </p:nvSpPr>
        <p:spPr bwMode="auto">
          <a:xfrm>
            <a:off x="6924676" y="4581526"/>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64" name="Rectangle 72">
            <a:extLst>
              <a:ext uri="{FF2B5EF4-FFF2-40B4-BE49-F238E27FC236}">
                <a16:creationId xmlns:a16="http://schemas.microsoft.com/office/drawing/2014/main" id="{60A6FB67-38BB-06EE-132C-F8BBBB6ADD53}"/>
              </a:ext>
            </a:extLst>
          </p:cNvPr>
          <p:cNvSpPr>
            <a:spLocks noChangeArrowheads="1"/>
          </p:cNvSpPr>
          <p:nvPr/>
        </p:nvSpPr>
        <p:spPr bwMode="auto">
          <a:xfrm>
            <a:off x="8401051" y="4581526"/>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65" name="Rectangle 73">
            <a:extLst>
              <a:ext uri="{FF2B5EF4-FFF2-40B4-BE49-F238E27FC236}">
                <a16:creationId xmlns:a16="http://schemas.microsoft.com/office/drawing/2014/main" id="{1B27D2F6-1D61-9DB9-2DC1-98849137E264}"/>
              </a:ext>
            </a:extLst>
          </p:cNvPr>
          <p:cNvSpPr>
            <a:spLocks noChangeArrowheads="1"/>
          </p:cNvSpPr>
          <p:nvPr/>
        </p:nvSpPr>
        <p:spPr bwMode="auto">
          <a:xfrm>
            <a:off x="9048751" y="4581526"/>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66" name="Rectangle 74">
            <a:extLst>
              <a:ext uri="{FF2B5EF4-FFF2-40B4-BE49-F238E27FC236}">
                <a16:creationId xmlns:a16="http://schemas.microsoft.com/office/drawing/2014/main" id="{E1268E36-191A-BB42-6AB8-3DEA6B12D47D}"/>
              </a:ext>
            </a:extLst>
          </p:cNvPr>
          <p:cNvSpPr>
            <a:spLocks noChangeArrowheads="1"/>
          </p:cNvSpPr>
          <p:nvPr/>
        </p:nvSpPr>
        <p:spPr bwMode="auto">
          <a:xfrm>
            <a:off x="9732963" y="4581526"/>
            <a:ext cx="576262"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0</a:t>
            </a:r>
          </a:p>
        </p:txBody>
      </p:sp>
      <p:sp>
        <p:nvSpPr>
          <p:cNvPr id="59467" name="Rectangle 75">
            <a:extLst>
              <a:ext uri="{FF2B5EF4-FFF2-40B4-BE49-F238E27FC236}">
                <a16:creationId xmlns:a16="http://schemas.microsoft.com/office/drawing/2014/main" id="{4D688DC1-DEDB-C222-75BF-DBE46E82C2FD}"/>
              </a:ext>
            </a:extLst>
          </p:cNvPr>
          <p:cNvSpPr>
            <a:spLocks noChangeArrowheads="1"/>
          </p:cNvSpPr>
          <p:nvPr/>
        </p:nvSpPr>
        <p:spPr bwMode="auto">
          <a:xfrm>
            <a:off x="2495551" y="5013326"/>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68" name="Rectangle 76">
            <a:extLst>
              <a:ext uri="{FF2B5EF4-FFF2-40B4-BE49-F238E27FC236}">
                <a16:creationId xmlns:a16="http://schemas.microsoft.com/office/drawing/2014/main" id="{DBF94F5E-A2F4-0B9E-64F7-48BB666D6931}"/>
              </a:ext>
            </a:extLst>
          </p:cNvPr>
          <p:cNvSpPr>
            <a:spLocks noChangeArrowheads="1"/>
          </p:cNvSpPr>
          <p:nvPr/>
        </p:nvSpPr>
        <p:spPr bwMode="auto">
          <a:xfrm>
            <a:off x="3143251" y="5013326"/>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0</a:t>
            </a:r>
          </a:p>
        </p:txBody>
      </p:sp>
      <p:sp>
        <p:nvSpPr>
          <p:cNvPr id="59469" name="Rectangle 77">
            <a:extLst>
              <a:ext uri="{FF2B5EF4-FFF2-40B4-BE49-F238E27FC236}">
                <a16:creationId xmlns:a16="http://schemas.microsoft.com/office/drawing/2014/main" id="{7ECC00E5-B60D-1F11-8DC9-C8C914EC8F62}"/>
              </a:ext>
            </a:extLst>
          </p:cNvPr>
          <p:cNvSpPr>
            <a:spLocks noChangeArrowheads="1"/>
          </p:cNvSpPr>
          <p:nvPr/>
        </p:nvSpPr>
        <p:spPr bwMode="auto">
          <a:xfrm>
            <a:off x="3827463" y="5013326"/>
            <a:ext cx="576262"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70" name="Rectangle 78">
            <a:extLst>
              <a:ext uri="{FF2B5EF4-FFF2-40B4-BE49-F238E27FC236}">
                <a16:creationId xmlns:a16="http://schemas.microsoft.com/office/drawing/2014/main" id="{B48362A5-CB86-46A3-8C7C-0C82A8059A32}"/>
              </a:ext>
            </a:extLst>
          </p:cNvPr>
          <p:cNvSpPr>
            <a:spLocks noChangeArrowheads="1"/>
          </p:cNvSpPr>
          <p:nvPr/>
        </p:nvSpPr>
        <p:spPr bwMode="auto">
          <a:xfrm>
            <a:off x="4765676" y="5013326"/>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71" name="Rectangle 79">
            <a:extLst>
              <a:ext uri="{FF2B5EF4-FFF2-40B4-BE49-F238E27FC236}">
                <a16:creationId xmlns:a16="http://schemas.microsoft.com/office/drawing/2014/main" id="{5D1F16F4-94E8-0B6F-CF06-5C46713D6062}"/>
              </a:ext>
            </a:extLst>
          </p:cNvPr>
          <p:cNvSpPr>
            <a:spLocks noChangeArrowheads="1"/>
          </p:cNvSpPr>
          <p:nvPr/>
        </p:nvSpPr>
        <p:spPr bwMode="auto">
          <a:xfrm>
            <a:off x="5843588" y="5013326"/>
            <a:ext cx="576262"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72" name="Rectangle 80">
            <a:extLst>
              <a:ext uri="{FF2B5EF4-FFF2-40B4-BE49-F238E27FC236}">
                <a16:creationId xmlns:a16="http://schemas.microsoft.com/office/drawing/2014/main" id="{FF9E4C18-9100-D38F-899D-60830A93BACE}"/>
              </a:ext>
            </a:extLst>
          </p:cNvPr>
          <p:cNvSpPr>
            <a:spLocks noChangeArrowheads="1"/>
          </p:cNvSpPr>
          <p:nvPr/>
        </p:nvSpPr>
        <p:spPr bwMode="auto">
          <a:xfrm>
            <a:off x="6924676" y="5013326"/>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73" name="Rectangle 81">
            <a:extLst>
              <a:ext uri="{FF2B5EF4-FFF2-40B4-BE49-F238E27FC236}">
                <a16:creationId xmlns:a16="http://schemas.microsoft.com/office/drawing/2014/main" id="{51D6621D-9C44-1737-34E6-81767850E6BC}"/>
              </a:ext>
            </a:extLst>
          </p:cNvPr>
          <p:cNvSpPr>
            <a:spLocks noChangeArrowheads="1"/>
          </p:cNvSpPr>
          <p:nvPr/>
        </p:nvSpPr>
        <p:spPr bwMode="auto">
          <a:xfrm>
            <a:off x="8401051" y="5013326"/>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0</a:t>
            </a:r>
          </a:p>
        </p:txBody>
      </p:sp>
      <p:sp>
        <p:nvSpPr>
          <p:cNvPr id="59474" name="Rectangle 82">
            <a:extLst>
              <a:ext uri="{FF2B5EF4-FFF2-40B4-BE49-F238E27FC236}">
                <a16:creationId xmlns:a16="http://schemas.microsoft.com/office/drawing/2014/main" id="{62A19726-863B-E4F7-1839-332D87160059}"/>
              </a:ext>
            </a:extLst>
          </p:cNvPr>
          <p:cNvSpPr>
            <a:spLocks noChangeArrowheads="1"/>
          </p:cNvSpPr>
          <p:nvPr/>
        </p:nvSpPr>
        <p:spPr bwMode="auto">
          <a:xfrm>
            <a:off x="9048751" y="5013326"/>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75" name="Rectangle 83">
            <a:extLst>
              <a:ext uri="{FF2B5EF4-FFF2-40B4-BE49-F238E27FC236}">
                <a16:creationId xmlns:a16="http://schemas.microsoft.com/office/drawing/2014/main" id="{4A436736-915E-3268-1BB6-0CAB61E46251}"/>
              </a:ext>
            </a:extLst>
          </p:cNvPr>
          <p:cNvSpPr>
            <a:spLocks noChangeArrowheads="1"/>
          </p:cNvSpPr>
          <p:nvPr/>
        </p:nvSpPr>
        <p:spPr bwMode="auto">
          <a:xfrm>
            <a:off x="9732963" y="5013326"/>
            <a:ext cx="576262"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76" name="Rectangle 84">
            <a:extLst>
              <a:ext uri="{FF2B5EF4-FFF2-40B4-BE49-F238E27FC236}">
                <a16:creationId xmlns:a16="http://schemas.microsoft.com/office/drawing/2014/main" id="{8A0A5A5F-9BAE-C9DB-E358-65B9B64B14C9}"/>
              </a:ext>
            </a:extLst>
          </p:cNvPr>
          <p:cNvSpPr>
            <a:spLocks noChangeArrowheads="1"/>
          </p:cNvSpPr>
          <p:nvPr/>
        </p:nvSpPr>
        <p:spPr bwMode="auto">
          <a:xfrm>
            <a:off x="2495551" y="5445126"/>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0</a:t>
            </a:r>
          </a:p>
        </p:txBody>
      </p:sp>
      <p:sp>
        <p:nvSpPr>
          <p:cNvPr id="59477" name="Rectangle 85">
            <a:extLst>
              <a:ext uri="{FF2B5EF4-FFF2-40B4-BE49-F238E27FC236}">
                <a16:creationId xmlns:a16="http://schemas.microsoft.com/office/drawing/2014/main" id="{259C0884-2E4C-ACEE-CFC4-6C2CA4D6B49E}"/>
              </a:ext>
            </a:extLst>
          </p:cNvPr>
          <p:cNvSpPr>
            <a:spLocks noChangeArrowheads="1"/>
          </p:cNvSpPr>
          <p:nvPr/>
        </p:nvSpPr>
        <p:spPr bwMode="auto">
          <a:xfrm>
            <a:off x="3143251" y="5445126"/>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78" name="Rectangle 86">
            <a:extLst>
              <a:ext uri="{FF2B5EF4-FFF2-40B4-BE49-F238E27FC236}">
                <a16:creationId xmlns:a16="http://schemas.microsoft.com/office/drawing/2014/main" id="{7A9C59C5-363F-EB26-8ECA-DC9080E9B5EB}"/>
              </a:ext>
            </a:extLst>
          </p:cNvPr>
          <p:cNvSpPr>
            <a:spLocks noChangeArrowheads="1"/>
          </p:cNvSpPr>
          <p:nvPr/>
        </p:nvSpPr>
        <p:spPr bwMode="auto">
          <a:xfrm>
            <a:off x="3827463" y="5445126"/>
            <a:ext cx="576262"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79" name="Rectangle 87">
            <a:extLst>
              <a:ext uri="{FF2B5EF4-FFF2-40B4-BE49-F238E27FC236}">
                <a16:creationId xmlns:a16="http://schemas.microsoft.com/office/drawing/2014/main" id="{F475A0BB-9D8F-B526-FD5D-059B5D5E746F}"/>
              </a:ext>
            </a:extLst>
          </p:cNvPr>
          <p:cNvSpPr>
            <a:spLocks noChangeArrowheads="1"/>
          </p:cNvSpPr>
          <p:nvPr/>
        </p:nvSpPr>
        <p:spPr bwMode="auto">
          <a:xfrm>
            <a:off x="4765676" y="5445126"/>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0</a:t>
            </a:r>
          </a:p>
        </p:txBody>
      </p:sp>
      <p:sp>
        <p:nvSpPr>
          <p:cNvPr id="59480" name="Rectangle 88">
            <a:extLst>
              <a:ext uri="{FF2B5EF4-FFF2-40B4-BE49-F238E27FC236}">
                <a16:creationId xmlns:a16="http://schemas.microsoft.com/office/drawing/2014/main" id="{72A3773F-9230-AE25-1976-09AB0C0F77EB}"/>
              </a:ext>
            </a:extLst>
          </p:cNvPr>
          <p:cNvSpPr>
            <a:spLocks noChangeArrowheads="1"/>
          </p:cNvSpPr>
          <p:nvPr/>
        </p:nvSpPr>
        <p:spPr bwMode="auto">
          <a:xfrm>
            <a:off x="5843588" y="5445126"/>
            <a:ext cx="576262"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0</a:t>
            </a:r>
          </a:p>
        </p:txBody>
      </p:sp>
      <p:sp>
        <p:nvSpPr>
          <p:cNvPr id="59481" name="Rectangle 89">
            <a:extLst>
              <a:ext uri="{FF2B5EF4-FFF2-40B4-BE49-F238E27FC236}">
                <a16:creationId xmlns:a16="http://schemas.microsoft.com/office/drawing/2014/main" id="{CA912CFA-EBF7-4C39-2B2F-FD0D62CEF724}"/>
              </a:ext>
            </a:extLst>
          </p:cNvPr>
          <p:cNvSpPr>
            <a:spLocks noChangeArrowheads="1"/>
          </p:cNvSpPr>
          <p:nvPr/>
        </p:nvSpPr>
        <p:spPr bwMode="auto">
          <a:xfrm>
            <a:off x="6924676" y="5445126"/>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82" name="Rectangle 90">
            <a:extLst>
              <a:ext uri="{FF2B5EF4-FFF2-40B4-BE49-F238E27FC236}">
                <a16:creationId xmlns:a16="http://schemas.microsoft.com/office/drawing/2014/main" id="{AD23D45D-B612-80AD-F5A1-3F739AA3BD3F}"/>
              </a:ext>
            </a:extLst>
          </p:cNvPr>
          <p:cNvSpPr>
            <a:spLocks noChangeArrowheads="1"/>
          </p:cNvSpPr>
          <p:nvPr/>
        </p:nvSpPr>
        <p:spPr bwMode="auto">
          <a:xfrm>
            <a:off x="8401051" y="5445126"/>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0</a:t>
            </a:r>
          </a:p>
        </p:txBody>
      </p:sp>
      <p:sp>
        <p:nvSpPr>
          <p:cNvPr id="59483" name="Rectangle 91">
            <a:extLst>
              <a:ext uri="{FF2B5EF4-FFF2-40B4-BE49-F238E27FC236}">
                <a16:creationId xmlns:a16="http://schemas.microsoft.com/office/drawing/2014/main" id="{37E1C7C8-96ED-4BDC-BEB7-E90280C7794A}"/>
              </a:ext>
            </a:extLst>
          </p:cNvPr>
          <p:cNvSpPr>
            <a:spLocks noChangeArrowheads="1"/>
          </p:cNvSpPr>
          <p:nvPr/>
        </p:nvSpPr>
        <p:spPr bwMode="auto">
          <a:xfrm>
            <a:off x="9048751" y="5445126"/>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0</a:t>
            </a:r>
          </a:p>
        </p:txBody>
      </p:sp>
      <p:sp>
        <p:nvSpPr>
          <p:cNvPr id="59484" name="Rectangle 92">
            <a:extLst>
              <a:ext uri="{FF2B5EF4-FFF2-40B4-BE49-F238E27FC236}">
                <a16:creationId xmlns:a16="http://schemas.microsoft.com/office/drawing/2014/main" id="{920C3E5D-846B-4182-9207-F359EF90E63D}"/>
              </a:ext>
            </a:extLst>
          </p:cNvPr>
          <p:cNvSpPr>
            <a:spLocks noChangeArrowheads="1"/>
          </p:cNvSpPr>
          <p:nvPr/>
        </p:nvSpPr>
        <p:spPr bwMode="auto">
          <a:xfrm>
            <a:off x="9732963" y="5445126"/>
            <a:ext cx="576262"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-2</a:t>
            </a:r>
          </a:p>
        </p:txBody>
      </p:sp>
      <p:sp>
        <p:nvSpPr>
          <p:cNvPr id="59485" name="Rectangle 93">
            <a:extLst>
              <a:ext uri="{FF2B5EF4-FFF2-40B4-BE49-F238E27FC236}">
                <a16:creationId xmlns:a16="http://schemas.microsoft.com/office/drawing/2014/main" id="{A500E7E8-D183-91B7-6CD4-42B8D72DAB7C}"/>
              </a:ext>
            </a:extLst>
          </p:cNvPr>
          <p:cNvSpPr>
            <a:spLocks noChangeArrowheads="1"/>
          </p:cNvSpPr>
          <p:nvPr/>
        </p:nvSpPr>
        <p:spPr bwMode="auto">
          <a:xfrm>
            <a:off x="2495551" y="5876926"/>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0</a:t>
            </a:r>
          </a:p>
        </p:txBody>
      </p:sp>
      <p:sp>
        <p:nvSpPr>
          <p:cNvPr id="59486" name="Rectangle 94">
            <a:extLst>
              <a:ext uri="{FF2B5EF4-FFF2-40B4-BE49-F238E27FC236}">
                <a16:creationId xmlns:a16="http://schemas.microsoft.com/office/drawing/2014/main" id="{B0EC3149-F826-2012-3E0C-8989E198AF94}"/>
              </a:ext>
            </a:extLst>
          </p:cNvPr>
          <p:cNvSpPr>
            <a:spLocks noChangeArrowheads="1"/>
          </p:cNvSpPr>
          <p:nvPr/>
        </p:nvSpPr>
        <p:spPr bwMode="auto">
          <a:xfrm>
            <a:off x="3143251" y="5876926"/>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0</a:t>
            </a:r>
          </a:p>
        </p:txBody>
      </p:sp>
      <p:sp>
        <p:nvSpPr>
          <p:cNvPr id="59487" name="Rectangle 95">
            <a:extLst>
              <a:ext uri="{FF2B5EF4-FFF2-40B4-BE49-F238E27FC236}">
                <a16:creationId xmlns:a16="http://schemas.microsoft.com/office/drawing/2014/main" id="{8DD27BFC-C3C0-6AE2-981E-BF0915AE63AD}"/>
              </a:ext>
            </a:extLst>
          </p:cNvPr>
          <p:cNvSpPr>
            <a:spLocks noChangeArrowheads="1"/>
          </p:cNvSpPr>
          <p:nvPr/>
        </p:nvSpPr>
        <p:spPr bwMode="auto">
          <a:xfrm>
            <a:off x="3827463" y="5876926"/>
            <a:ext cx="576262"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88" name="Rectangle 96">
            <a:extLst>
              <a:ext uri="{FF2B5EF4-FFF2-40B4-BE49-F238E27FC236}">
                <a16:creationId xmlns:a16="http://schemas.microsoft.com/office/drawing/2014/main" id="{F823B130-35BD-AFD8-26D9-2556A0946C72}"/>
              </a:ext>
            </a:extLst>
          </p:cNvPr>
          <p:cNvSpPr>
            <a:spLocks noChangeArrowheads="1"/>
          </p:cNvSpPr>
          <p:nvPr/>
        </p:nvSpPr>
        <p:spPr bwMode="auto">
          <a:xfrm>
            <a:off x="4765676" y="5876926"/>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-2</a:t>
            </a:r>
          </a:p>
        </p:txBody>
      </p:sp>
      <p:sp>
        <p:nvSpPr>
          <p:cNvPr id="59489" name="Rectangle 97">
            <a:extLst>
              <a:ext uri="{FF2B5EF4-FFF2-40B4-BE49-F238E27FC236}">
                <a16:creationId xmlns:a16="http://schemas.microsoft.com/office/drawing/2014/main" id="{57BB2D87-5D69-7DE0-0CFE-5A091A2A2294}"/>
              </a:ext>
            </a:extLst>
          </p:cNvPr>
          <p:cNvSpPr>
            <a:spLocks noChangeArrowheads="1"/>
          </p:cNvSpPr>
          <p:nvPr/>
        </p:nvSpPr>
        <p:spPr bwMode="auto">
          <a:xfrm>
            <a:off x="5843588" y="5876926"/>
            <a:ext cx="576262"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90" name="Rectangle 98">
            <a:extLst>
              <a:ext uri="{FF2B5EF4-FFF2-40B4-BE49-F238E27FC236}">
                <a16:creationId xmlns:a16="http://schemas.microsoft.com/office/drawing/2014/main" id="{108EA724-059A-4502-DD05-0DB5CA84874B}"/>
              </a:ext>
            </a:extLst>
          </p:cNvPr>
          <p:cNvSpPr>
            <a:spLocks noChangeArrowheads="1"/>
          </p:cNvSpPr>
          <p:nvPr/>
        </p:nvSpPr>
        <p:spPr bwMode="auto">
          <a:xfrm>
            <a:off x="6924676" y="5876926"/>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59491" name="Rectangle 99">
            <a:extLst>
              <a:ext uri="{FF2B5EF4-FFF2-40B4-BE49-F238E27FC236}">
                <a16:creationId xmlns:a16="http://schemas.microsoft.com/office/drawing/2014/main" id="{B88E22AC-E2CC-1ADF-A186-88E88B5F2F2F}"/>
              </a:ext>
            </a:extLst>
          </p:cNvPr>
          <p:cNvSpPr>
            <a:spLocks noChangeArrowheads="1"/>
          </p:cNvSpPr>
          <p:nvPr/>
        </p:nvSpPr>
        <p:spPr bwMode="auto">
          <a:xfrm>
            <a:off x="8401051" y="5876926"/>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0</a:t>
            </a:r>
          </a:p>
        </p:txBody>
      </p:sp>
      <p:sp>
        <p:nvSpPr>
          <p:cNvPr id="59492" name="Rectangle 100">
            <a:extLst>
              <a:ext uri="{FF2B5EF4-FFF2-40B4-BE49-F238E27FC236}">
                <a16:creationId xmlns:a16="http://schemas.microsoft.com/office/drawing/2014/main" id="{B0587CEF-B415-E3A3-F205-A362BB0E0C7B}"/>
              </a:ext>
            </a:extLst>
          </p:cNvPr>
          <p:cNvSpPr>
            <a:spLocks noChangeArrowheads="1"/>
          </p:cNvSpPr>
          <p:nvPr/>
        </p:nvSpPr>
        <p:spPr bwMode="auto">
          <a:xfrm>
            <a:off x="9048751" y="5876926"/>
            <a:ext cx="576263"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0</a:t>
            </a:r>
          </a:p>
        </p:txBody>
      </p:sp>
      <p:sp>
        <p:nvSpPr>
          <p:cNvPr id="59493" name="Rectangle 101">
            <a:extLst>
              <a:ext uri="{FF2B5EF4-FFF2-40B4-BE49-F238E27FC236}">
                <a16:creationId xmlns:a16="http://schemas.microsoft.com/office/drawing/2014/main" id="{B270FE55-5313-EE8E-AD43-D288B13184E9}"/>
              </a:ext>
            </a:extLst>
          </p:cNvPr>
          <p:cNvSpPr>
            <a:spLocks noChangeArrowheads="1"/>
          </p:cNvSpPr>
          <p:nvPr/>
        </p:nvSpPr>
        <p:spPr bwMode="auto">
          <a:xfrm>
            <a:off x="9732963" y="5876926"/>
            <a:ext cx="576262" cy="3968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-2</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9399"/>
                                        </p:tgtEl>
                                        <p:attrNameLst>
                                          <p:attrName>style.visibility</p:attrName>
                                        </p:attrNameLst>
                                      </p:cBhvr>
                                      <p:to>
                                        <p:strVal val="visible"/>
                                      </p:to>
                                    </p:set>
                                    <p:animEffect transition="in" filter="dissolve">
                                      <p:cBhvr>
                                        <p:cTn id="7" dur="500"/>
                                        <p:tgtEl>
                                          <p:spTgt spid="593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9394"/>
                                        </p:tgtEl>
                                        <p:attrNameLst>
                                          <p:attrName>style.visibility</p:attrName>
                                        </p:attrNameLst>
                                      </p:cBhvr>
                                      <p:to>
                                        <p:strVal val="visible"/>
                                      </p:to>
                                    </p:set>
                                    <p:animEffect transition="in" filter="dissolve">
                                      <p:cBhvr>
                                        <p:cTn id="12" dur="500"/>
                                        <p:tgtEl>
                                          <p:spTgt spid="5939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9411"/>
                                        </p:tgtEl>
                                        <p:attrNameLst>
                                          <p:attrName>style.visibility</p:attrName>
                                        </p:attrNameLst>
                                      </p:cBhvr>
                                      <p:to>
                                        <p:strVal val="visible"/>
                                      </p:to>
                                    </p:set>
                                    <p:animEffect transition="in" filter="dissolve">
                                      <p:cBhvr>
                                        <p:cTn id="17" dur="500"/>
                                        <p:tgtEl>
                                          <p:spTgt spid="59411"/>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9412"/>
                                        </p:tgtEl>
                                        <p:attrNameLst>
                                          <p:attrName>style.visibility</p:attrName>
                                        </p:attrNameLst>
                                      </p:cBhvr>
                                      <p:to>
                                        <p:strVal val="visible"/>
                                      </p:to>
                                    </p:set>
                                    <p:animEffect transition="in" filter="dissolve">
                                      <p:cBhvr>
                                        <p:cTn id="20" dur="500"/>
                                        <p:tgtEl>
                                          <p:spTgt spid="59412"/>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59448"/>
                                        </p:tgtEl>
                                        <p:attrNameLst>
                                          <p:attrName>style.visibility</p:attrName>
                                        </p:attrNameLst>
                                      </p:cBhvr>
                                      <p:to>
                                        <p:strVal val="visible"/>
                                      </p:to>
                                    </p:set>
                                    <p:animEffect transition="in" filter="dissolve">
                                      <p:cBhvr>
                                        <p:cTn id="23" dur="500"/>
                                        <p:tgtEl>
                                          <p:spTgt spid="5944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59449"/>
                                        </p:tgtEl>
                                        <p:attrNameLst>
                                          <p:attrName>style.visibility</p:attrName>
                                        </p:attrNameLst>
                                      </p:cBhvr>
                                      <p:to>
                                        <p:strVal val="visible"/>
                                      </p:to>
                                    </p:set>
                                    <p:animEffect transition="in" filter="dissolve">
                                      <p:cBhvr>
                                        <p:cTn id="26" dur="500"/>
                                        <p:tgtEl>
                                          <p:spTgt spid="5944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59450"/>
                                        </p:tgtEl>
                                        <p:attrNameLst>
                                          <p:attrName>style.visibility</p:attrName>
                                        </p:attrNameLst>
                                      </p:cBhvr>
                                      <p:to>
                                        <p:strVal val="visible"/>
                                      </p:to>
                                    </p:set>
                                    <p:animEffect transition="in" filter="dissolve">
                                      <p:cBhvr>
                                        <p:cTn id="29" dur="500"/>
                                        <p:tgtEl>
                                          <p:spTgt spid="5945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59451"/>
                                        </p:tgtEl>
                                        <p:attrNameLst>
                                          <p:attrName>style.visibility</p:attrName>
                                        </p:attrNameLst>
                                      </p:cBhvr>
                                      <p:to>
                                        <p:strVal val="visible"/>
                                      </p:to>
                                    </p:set>
                                    <p:animEffect transition="in" filter="dissolve">
                                      <p:cBhvr>
                                        <p:cTn id="32" dur="500"/>
                                        <p:tgtEl>
                                          <p:spTgt spid="5945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9416"/>
                                        </p:tgtEl>
                                        <p:attrNameLst>
                                          <p:attrName>style.visibility</p:attrName>
                                        </p:attrNameLst>
                                      </p:cBhvr>
                                      <p:to>
                                        <p:strVal val="visible"/>
                                      </p:to>
                                    </p:set>
                                    <p:animEffect transition="in" filter="dissolve">
                                      <p:cBhvr>
                                        <p:cTn id="37" dur="500"/>
                                        <p:tgtEl>
                                          <p:spTgt spid="59416"/>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9417"/>
                                        </p:tgtEl>
                                        <p:attrNameLst>
                                          <p:attrName>style.visibility</p:attrName>
                                        </p:attrNameLst>
                                      </p:cBhvr>
                                      <p:to>
                                        <p:strVal val="visible"/>
                                      </p:to>
                                    </p:set>
                                    <p:animEffect transition="in" filter="dissolve">
                                      <p:cBhvr>
                                        <p:cTn id="40" dur="500"/>
                                        <p:tgtEl>
                                          <p:spTgt spid="59417"/>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59413"/>
                                        </p:tgtEl>
                                        <p:attrNameLst>
                                          <p:attrName>style.visibility</p:attrName>
                                        </p:attrNameLst>
                                      </p:cBhvr>
                                      <p:to>
                                        <p:strVal val="visible"/>
                                      </p:to>
                                    </p:set>
                                    <p:animEffect transition="in" filter="dissolve">
                                      <p:cBhvr>
                                        <p:cTn id="43" dur="500"/>
                                        <p:tgtEl>
                                          <p:spTgt spid="59413"/>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59414"/>
                                        </p:tgtEl>
                                        <p:attrNameLst>
                                          <p:attrName>style.visibility</p:attrName>
                                        </p:attrNameLst>
                                      </p:cBhvr>
                                      <p:to>
                                        <p:strVal val="visible"/>
                                      </p:to>
                                    </p:set>
                                    <p:animEffect transition="in" filter="dissolve">
                                      <p:cBhvr>
                                        <p:cTn id="46" dur="500"/>
                                        <p:tgtEl>
                                          <p:spTgt spid="5941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59415"/>
                                        </p:tgtEl>
                                        <p:attrNameLst>
                                          <p:attrName>style.visibility</p:attrName>
                                        </p:attrNameLst>
                                      </p:cBhvr>
                                      <p:to>
                                        <p:strVal val="visible"/>
                                      </p:to>
                                    </p:set>
                                    <p:animEffect transition="in" filter="dissolve">
                                      <p:cBhvr>
                                        <p:cTn id="49" dur="500"/>
                                        <p:tgtEl>
                                          <p:spTgt spid="59415"/>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59418"/>
                                        </p:tgtEl>
                                        <p:attrNameLst>
                                          <p:attrName>style.visibility</p:attrName>
                                        </p:attrNameLst>
                                      </p:cBhvr>
                                      <p:to>
                                        <p:strVal val="visible"/>
                                      </p:to>
                                    </p:set>
                                    <p:animEffect transition="in" filter="dissolve">
                                      <p:cBhvr>
                                        <p:cTn id="52" dur="500"/>
                                        <p:tgtEl>
                                          <p:spTgt spid="59418"/>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59419"/>
                                        </p:tgtEl>
                                        <p:attrNameLst>
                                          <p:attrName>style.visibility</p:attrName>
                                        </p:attrNameLst>
                                      </p:cBhvr>
                                      <p:to>
                                        <p:strVal val="visible"/>
                                      </p:to>
                                    </p:set>
                                    <p:animEffect transition="in" filter="dissolve">
                                      <p:cBhvr>
                                        <p:cTn id="55" dur="500"/>
                                        <p:tgtEl>
                                          <p:spTgt spid="59419"/>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59420"/>
                                        </p:tgtEl>
                                        <p:attrNameLst>
                                          <p:attrName>style.visibility</p:attrName>
                                        </p:attrNameLst>
                                      </p:cBhvr>
                                      <p:to>
                                        <p:strVal val="visible"/>
                                      </p:to>
                                    </p:set>
                                    <p:animEffect transition="in" filter="dissolve">
                                      <p:cBhvr>
                                        <p:cTn id="58" dur="500"/>
                                        <p:tgtEl>
                                          <p:spTgt spid="59420"/>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59452"/>
                                        </p:tgtEl>
                                        <p:attrNameLst>
                                          <p:attrName>style.visibility</p:attrName>
                                        </p:attrNameLst>
                                      </p:cBhvr>
                                      <p:to>
                                        <p:strVal val="visible"/>
                                      </p:to>
                                    </p:set>
                                    <p:animEffect transition="in" filter="dissolve">
                                      <p:cBhvr>
                                        <p:cTn id="63" dur="500"/>
                                        <p:tgtEl>
                                          <p:spTgt spid="5945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59453"/>
                                        </p:tgtEl>
                                        <p:attrNameLst>
                                          <p:attrName>style.visibility</p:attrName>
                                        </p:attrNameLst>
                                      </p:cBhvr>
                                      <p:to>
                                        <p:strVal val="visible"/>
                                      </p:to>
                                    </p:set>
                                    <p:animEffect transition="in" filter="dissolve">
                                      <p:cBhvr>
                                        <p:cTn id="66" dur="500"/>
                                        <p:tgtEl>
                                          <p:spTgt spid="5945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59454"/>
                                        </p:tgtEl>
                                        <p:attrNameLst>
                                          <p:attrName>style.visibility</p:attrName>
                                        </p:attrNameLst>
                                      </p:cBhvr>
                                      <p:to>
                                        <p:strVal val="visible"/>
                                      </p:to>
                                    </p:set>
                                    <p:animEffect transition="in" filter="dissolve">
                                      <p:cBhvr>
                                        <p:cTn id="69" dur="500"/>
                                        <p:tgtEl>
                                          <p:spTgt spid="59454"/>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59402"/>
                                        </p:tgtEl>
                                        <p:attrNameLst>
                                          <p:attrName>style.visibility</p:attrName>
                                        </p:attrNameLst>
                                      </p:cBhvr>
                                      <p:to>
                                        <p:strVal val="visible"/>
                                      </p:to>
                                    </p:set>
                                    <p:animEffect transition="in" filter="dissolve">
                                      <p:cBhvr>
                                        <p:cTn id="74" dur="500"/>
                                        <p:tgtEl>
                                          <p:spTgt spid="59402"/>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9403"/>
                                        </p:tgtEl>
                                        <p:attrNameLst>
                                          <p:attrName>style.visibility</p:attrName>
                                        </p:attrNameLst>
                                      </p:cBhvr>
                                      <p:to>
                                        <p:strVal val="visible"/>
                                      </p:to>
                                    </p:set>
                                    <p:animEffect transition="in" filter="dissolve">
                                      <p:cBhvr>
                                        <p:cTn id="77" dur="500"/>
                                        <p:tgtEl>
                                          <p:spTgt spid="59403"/>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9404"/>
                                        </p:tgtEl>
                                        <p:attrNameLst>
                                          <p:attrName>style.visibility</p:attrName>
                                        </p:attrNameLst>
                                      </p:cBhvr>
                                      <p:to>
                                        <p:strVal val="visible"/>
                                      </p:to>
                                    </p:set>
                                    <p:animEffect transition="in" filter="dissolve">
                                      <p:cBhvr>
                                        <p:cTn id="80" dur="500"/>
                                        <p:tgtEl>
                                          <p:spTgt spid="59404"/>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9" presetClass="entr" presetSubtype="0" fill="hold" grpId="0" nodeType="clickEffect">
                                  <p:stCondLst>
                                    <p:cond delay="0"/>
                                  </p:stCondLst>
                                  <p:childTnLst>
                                    <p:set>
                                      <p:cBhvr>
                                        <p:cTn id="84" dur="1" fill="hold">
                                          <p:stCondLst>
                                            <p:cond delay="0"/>
                                          </p:stCondLst>
                                        </p:cTn>
                                        <p:tgtEl>
                                          <p:spTgt spid="59405"/>
                                        </p:tgtEl>
                                        <p:attrNameLst>
                                          <p:attrName>style.visibility</p:attrName>
                                        </p:attrNameLst>
                                      </p:cBhvr>
                                      <p:to>
                                        <p:strVal val="visible"/>
                                      </p:to>
                                    </p:set>
                                    <p:animEffect transition="in" filter="dissolve">
                                      <p:cBhvr>
                                        <p:cTn id="85" dur="500"/>
                                        <p:tgtEl>
                                          <p:spTgt spid="59405"/>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9" presetClass="entr" presetSubtype="0" fill="hold" grpId="0" nodeType="clickEffect">
                                  <p:stCondLst>
                                    <p:cond delay="0"/>
                                  </p:stCondLst>
                                  <p:childTnLst>
                                    <p:set>
                                      <p:cBhvr>
                                        <p:cTn id="89" dur="1" fill="hold">
                                          <p:stCondLst>
                                            <p:cond delay="0"/>
                                          </p:stCondLst>
                                        </p:cTn>
                                        <p:tgtEl>
                                          <p:spTgt spid="59406"/>
                                        </p:tgtEl>
                                        <p:attrNameLst>
                                          <p:attrName>style.visibility</p:attrName>
                                        </p:attrNameLst>
                                      </p:cBhvr>
                                      <p:to>
                                        <p:strVal val="visible"/>
                                      </p:to>
                                    </p:set>
                                    <p:animEffect transition="in" filter="dissolve">
                                      <p:cBhvr>
                                        <p:cTn id="90" dur="500"/>
                                        <p:tgtEl>
                                          <p:spTgt spid="59406"/>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59407"/>
                                        </p:tgtEl>
                                        <p:attrNameLst>
                                          <p:attrName>style.visibility</p:attrName>
                                        </p:attrNameLst>
                                      </p:cBhvr>
                                      <p:to>
                                        <p:strVal val="visible"/>
                                      </p:to>
                                    </p:set>
                                    <p:animEffect transition="in" filter="dissolve">
                                      <p:cBhvr>
                                        <p:cTn id="93" dur="500"/>
                                        <p:tgtEl>
                                          <p:spTgt spid="59407"/>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9" presetClass="entr" presetSubtype="0" fill="hold" grpId="1" nodeType="clickEffect">
                                  <p:stCondLst>
                                    <p:cond delay="0"/>
                                  </p:stCondLst>
                                  <p:childTnLst>
                                    <p:set>
                                      <p:cBhvr>
                                        <p:cTn id="97" dur="1" fill="hold">
                                          <p:stCondLst>
                                            <p:cond delay="0"/>
                                          </p:stCondLst>
                                        </p:cTn>
                                        <p:tgtEl>
                                          <p:spTgt spid="59406"/>
                                        </p:tgtEl>
                                        <p:attrNameLst>
                                          <p:attrName>style.visibility</p:attrName>
                                        </p:attrNameLst>
                                      </p:cBhvr>
                                      <p:to>
                                        <p:strVal val="visible"/>
                                      </p:to>
                                    </p:set>
                                    <p:animEffect transition="in" filter="dissolve">
                                      <p:cBhvr>
                                        <p:cTn id="98" dur="500"/>
                                        <p:tgtEl>
                                          <p:spTgt spid="59406"/>
                                        </p:tgtEl>
                                      </p:cBhvr>
                                    </p:animEffect>
                                  </p:childTnLst>
                                </p:cTn>
                              </p:par>
                              <p:par>
                                <p:cTn id="99" presetID="9" presetClass="entr" presetSubtype="0" fill="hold" grpId="1" nodeType="withEffect">
                                  <p:stCondLst>
                                    <p:cond delay="0"/>
                                  </p:stCondLst>
                                  <p:childTnLst>
                                    <p:set>
                                      <p:cBhvr>
                                        <p:cTn id="100" dur="1" fill="hold">
                                          <p:stCondLst>
                                            <p:cond delay="0"/>
                                          </p:stCondLst>
                                        </p:cTn>
                                        <p:tgtEl>
                                          <p:spTgt spid="59407"/>
                                        </p:tgtEl>
                                        <p:attrNameLst>
                                          <p:attrName>style.visibility</p:attrName>
                                        </p:attrNameLst>
                                      </p:cBhvr>
                                      <p:to>
                                        <p:strVal val="visible"/>
                                      </p:to>
                                    </p:set>
                                    <p:animEffect transition="in" filter="dissolve">
                                      <p:cBhvr>
                                        <p:cTn id="101" dur="500"/>
                                        <p:tgtEl>
                                          <p:spTgt spid="59407"/>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59408"/>
                                        </p:tgtEl>
                                        <p:attrNameLst>
                                          <p:attrName>style.visibility</p:attrName>
                                        </p:attrNameLst>
                                      </p:cBhvr>
                                      <p:to>
                                        <p:strVal val="visible"/>
                                      </p:to>
                                    </p:set>
                                    <p:animEffect transition="in" filter="dissolve">
                                      <p:cBhvr>
                                        <p:cTn id="104" dur="500"/>
                                        <p:tgtEl>
                                          <p:spTgt spid="59408"/>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59409"/>
                                        </p:tgtEl>
                                        <p:attrNameLst>
                                          <p:attrName>style.visibility</p:attrName>
                                        </p:attrNameLst>
                                      </p:cBhvr>
                                      <p:to>
                                        <p:strVal val="visible"/>
                                      </p:to>
                                    </p:set>
                                    <p:animEffect transition="in" filter="dissolve">
                                      <p:cBhvr>
                                        <p:cTn id="107" dur="500"/>
                                        <p:tgtEl>
                                          <p:spTgt spid="59409"/>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59410"/>
                                        </p:tgtEl>
                                        <p:attrNameLst>
                                          <p:attrName>style.visibility</p:attrName>
                                        </p:attrNameLst>
                                      </p:cBhvr>
                                      <p:to>
                                        <p:strVal val="visible"/>
                                      </p:to>
                                    </p:set>
                                    <p:animEffect transition="in" filter="dissolve">
                                      <p:cBhvr>
                                        <p:cTn id="110" dur="500"/>
                                        <p:tgtEl>
                                          <p:spTgt spid="59410"/>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59421"/>
                                        </p:tgtEl>
                                        <p:attrNameLst>
                                          <p:attrName>style.visibility</p:attrName>
                                        </p:attrNameLst>
                                      </p:cBhvr>
                                      <p:to>
                                        <p:strVal val="visible"/>
                                      </p:to>
                                    </p:set>
                                    <p:animEffect transition="in" filter="dissolve">
                                      <p:cBhvr>
                                        <p:cTn id="115" dur="500"/>
                                        <p:tgtEl>
                                          <p:spTgt spid="59421"/>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9422"/>
                                        </p:tgtEl>
                                        <p:attrNameLst>
                                          <p:attrName>style.visibility</p:attrName>
                                        </p:attrNameLst>
                                      </p:cBhvr>
                                      <p:to>
                                        <p:strVal val="visible"/>
                                      </p:to>
                                    </p:set>
                                    <p:animEffect transition="in" filter="dissolve">
                                      <p:cBhvr>
                                        <p:cTn id="118" dur="500"/>
                                        <p:tgtEl>
                                          <p:spTgt spid="5942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9423"/>
                                        </p:tgtEl>
                                        <p:attrNameLst>
                                          <p:attrName>style.visibility</p:attrName>
                                        </p:attrNameLst>
                                      </p:cBhvr>
                                      <p:to>
                                        <p:strVal val="visible"/>
                                      </p:to>
                                    </p:set>
                                    <p:animEffect transition="in" filter="dissolve">
                                      <p:cBhvr>
                                        <p:cTn id="121" dur="500"/>
                                        <p:tgtEl>
                                          <p:spTgt spid="59423"/>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9" presetClass="entr" presetSubtype="0" fill="hold" grpId="0" nodeType="clickEffect">
                                  <p:stCondLst>
                                    <p:cond delay="0"/>
                                  </p:stCondLst>
                                  <p:childTnLst>
                                    <p:set>
                                      <p:cBhvr>
                                        <p:cTn id="125" dur="1" fill="hold">
                                          <p:stCondLst>
                                            <p:cond delay="0"/>
                                          </p:stCondLst>
                                        </p:cTn>
                                        <p:tgtEl>
                                          <p:spTgt spid="59424"/>
                                        </p:tgtEl>
                                        <p:attrNameLst>
                                          <p:attrName>style.visibility</p:attrName>
                                        </p:attrNameLst>
                                      </p:cBhvr>
                                      <p:to>
                                        <p:strVal val="visible"/>
                                      </p:to>
                                    </p:set>
                                    <p:animEffect transition="in" filter="dissolve">
                                      <p:cBhvr>
                                        <p:cTn id="126" dur="500"/>
                                        <p:tgtEl>
                                          <p:spTgt spid="59424"/>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9" presetClass="entr" presetSubtype="0" fill="hold" grpId="0" nodeType="clickEffect">
                                  <p:stCondLst>
                                    <p:cond delay="0"/>
                                  </p:stCondLst>
                                  <p:childTnLst>
                                    <p:set>
                                      <p:cBhvr>
                                        <p:cTn id="130" dur="1" fill="hold">
                                          <p:stCondLst>
                                            <p:cond delay="0"/>
                                          </p:stCondLst>
                                        </p:cTn>
                                        <p:tgtEl>
                                          <p:spTgt spid="59425"/>
                                        </p:tgtEl>
                                        <p:attrNameLst>
                                          <p:attrName>style.visibility</p:attrName>
                                        </p:attrNameLst>
                                      </p:cBhvr>
                                      <p:to>
                                        <p:strVal val="visible"/>
                                      </p:to>
                                    </p:set>
                                    <p:animEffect transition="in" filter="dissolve">
                                      <p:cBhvr>
                                        <p:cTn id="131" dur="500"/>
                                        <p:tgtEl>
                                          <p:spTgt spid="59425"/>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59426"/>
                                        </p:tgtEl>
                                        <p:attrNameLst>
                                          <p:attrName>style.visibility</p:attrName>
                                        </p:attrNameLst>
                                      </p:cBhvr>
                                      <p:to>
                                        <p:strVal val="visible"/>
                                      </p:to>
                                    </p:set>
                                    <p:animEffect transition="in" filter="dissolve">
                                      <p:cBhvr>
                                        <p:cTn id="134" dur="500"/>
                                        <p:tgtEl>
                                          <p:spTgt spid="59426"/>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9" presetClass="entr" presetSubtype="0" fill="hold" grpId="0" nodeType="clickEffect">
                                  <p:stCondLst>
                                    <p:cond delay="0"/>
                                  </p:stCondLst>
                                  <p:childTnLst>
                                    <p:set>
                                      <p:cBhvr>
                                        <p:cTn id="138" dur="1" fill="hold">
                                          <p:stCondLst>
                                            <p:cond delay="0"/>
                                          </p:stCondLst>
                                        </p:cTn>
                                        <p:tgtEl>
                                          <p:spTgt spid="59427"/>
                                        </p:tgtEl>
                                        <p:attrNameLst>
                                          <p:attrName>style.visibility</p:attrName>
                                        </p:attrNameLst>
                                      </p:cBhvr>
                                      <p:to>
                                        <p:strVal val="visible"/>
                                      </p:to>
                                    </p:set>
                                    <p:animEffect transition="in" filter="dissolve">
                                      <p:cBhvr>
                                        <p:cTn id="139" dur="500"/>
                                        <p:tgtEl>
                                          <p:spTgt spid="59427"/>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59428"/>
                                        </p:tgtEl>
                                        <p:attrNameLst>
                                          <p:attrName>style.visibility</p:attrName>
                                        </p:attrNameLst>
                                      </p:cBhvr>
                                      <p:to>
                                        <p:strVal val="visible"/>
                                      </p:to>
                                    </p:set>
                                    <p:animEffect transition="in" filter="dissolve">
                                      <p:cBhvr>
                                        <p:cTn id="142" dur="500"/>
                                        <p:tgtEl>
                                          <p:spTgt spid="5942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9429"/>
                                        </p:tgtEl>
                                        <p:attrNameLst>
                                          <p:attrName>style.visibility</p:attrName>
                                        </p:attrNameLst>
                                      </p:cBhvr>
                                      <p:to>
                                        <p:strVal val="visible"/>
                                      </p:to>
                                    </p:set>
                                    <p:animEffect transition="in" filter="dissolve">
                                      <p:cBhvr>
                                        <p:cTn id="145" dur="500"/>
                                        <p:tgtEl>
                                          <p:spTgt spid="59429"/>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59430"/>
                                        </p:tgtEl>
                                        <p:attrNameLst>
                                          <p:attrName>style.visibility</p:attrName>
                                        </p:attrNameLst>
                                      </p:cBhvr>
                                      <p:to>
                                        <p:strVal val="visible"/>
                                      </p:to>
                                    </p:set>
                                    <p:animEffect transition="in" filter="dissolve">
                                      <p:cBhvr>
                                        <p:cTn id="150" dur="500"/>
                                        <p:tgtEl>
                                          <p:spTgt spid="59430"/>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9431"/>
                                        </p:tgtEl>
                                        <p:attrNameLst>
                                          <p:attrName>style.visibility</p:attrName>
                                        </p:attrNameLst>
                                      </p:cBhvr>
                                      <p:to>
                                        <p:strVal val="visible"/>
                                      </p:to>
                                    </p:set>
                                    <p:animEffect transition="in" filter="dissolve">
                                      <p:cBhvr>
                                        <p:cTn id="153" dur="500"/>
                                        <p:tgtEl>
                                          <p:spTgt spid="59431"/>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59432"/>
                                        </p:tgtEl>
                                        <p:attrNameLst>
                                          <p:attrName>style.visibility</p:attrName>
                                        </p:attrNameLst>
                                      </p:cBhvr>
                                      <p:to>
                                        <p:strVal val="visible"/>
                                      </p:to>
                                    </p:set>
                                    <p:animEffect transition="in" filter="dissolve">
                                      <p:cBhvr>
                                        <p:cTn id="156" dur="500"/>
                                        <p:tgtEl>
                                          <p:spTgt spid="59432"/>
                                        </p:tgtEl>
                                      </p:cBhvr>
                                    </p:animEffec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9" presetClass="entr" presetSubtype="0" fill="hold" grpId="0" nodeType="clickEffect">
                                  <p:stCondLst>
                                    <p:cond delay="0"/>
                                  </p:stCondLst>
                                  <p:childTnLst>
                                    <p:set>
                                      <p:cBhvr>
                                        <p:cTn id="160" dur="1" fill="hold">
                                          <p:stCondLst>
                                            <p:cond delay="0"/>
                                          </p:stCondLst>
                                        </p:cTn>
                                        <p:tgtEl>
                                          <p:spTgt spid="59433"/>
                                        </p:tgtEl>
                                        <p:attrNameLst>
                                          <p:attrName>style.visibility</p:attrName>
                                        </p:attrNameLst>
                                      </p:cBhvr>
                                      <p:to>
                                        <p:strVal val="visible"/>
                                      </p:to>
                                    </p:set>
                                    <p:animEffect transition="in" filter="dissolve">
                                      <p:cBhvr>
                                        <p:cTn id="161" dur="500"/>
                                        <p:tgtEl>
                                          <p:spTgt spid="59433"/>
                                        </p:tgtEl>
                                      </p:cBhvr>
                                    </p:animEffect>
                                  </p:childTnLst>
                                </p:cTn>
                              </p:par>
                            </p:childTnLst>
                          </p:cTn>
                        </p:par>
                      </p:childTnLst>
                    </p:cTn>
                  </p:par>
                  <p:par>
                    <p:cTn id="162" fill="hold" nodeType="clickPar">
                      <p:stCondLst>
                        <p:cond delay="indefinite"/>
                      </p:stCondLst>
                      <p:childTnLst>
                        <p:par>
                          <p:cTn id="163" fill="hold" nodeType="withGroup">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59434"/>
                                        </p:tgtEl>
                                        <p:attrNameLst>
                                          <p:attrName>style.visibility</p:attrName>
                                        </p:attrNameLst>
                                      </p:cBhvr>
                                      <p:to>
                                        <p:strVal val="visible"/>
                                      </p:to>
                                    </p:set>
                                    <p:animEffect transition="in" filter="dissolve">
                                      <p:cBhvr>
                                        <p:cTn id="166" dur="500"/>
                                        <p:tgtEl>
                                          <p:spTgt spid="59434"/>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59435"/>
                                        </p:tgtEl>
                                        <p:attrNameLst>
                                          <p:attrName>style.visibility</p:attrName>
                                        </p:attrNameLst>
                                      </p:cBhvr>
                                      <p:to>
                                        <p:strVal val="visible"/>
                                      </p:to>
                                    </p:set>
                                    <p:animEffect transition="in" filter="dissolve">
                                      <p:cBhvr>
                                        <p:cTn id="169" dur="500"/>
                                        <p:tgtEl>
                                          <p:spTgt spid="59435"/>
                                        </p:tgtEl>
                                      </p:cBhvr>
                                    </p:animEffect>
                                  </p:childTnLst>
                                </p:cTn>
                              </p:par>
                            </p:childTnLst>
                          </p:cTn>
                        </p:par>
                      </p:childTnLst>
                    </p:cTn>
                  </p:par>
                  <p:par>
                    <p:cTn id="170" fill="hold" nodeType="clickPar">
                      <p:stCondLst>
                        <p:cond delay="indefinite"/>
                      </p:stCondLst>
                      <p:childTnLst>
                        <p:par>
                          <p:cTn id="171" fill="hold" nodeType="withGroup">
                            <p:stCondLst>
                              <p:cond delay="0"/>
                            </p:stCondLst>
                            <p:childTnLst>
                              <p:par>
                                <p:cTn id="172" presetID="9" presetClass="entr" presetSubtype="0" fill="hold" grpId="0" nodeType="clickEffect">
                                  <p:stCondLst>
                                    <p:cond delay="0"/>
                                  </p:stCondLst>
                                  <p:childTnLst>
                                    <p:set>
                                      <p:cBhvr>
                                        <p:cTn id="173" dur="1" fill="hold">
                                          <p:stCondLst>
                                            <p:cond delay="0"/>
                                          </p:stCondLst>
                                        </p:cTn>
                                        <p:tgtEl>
                                          <p:spTgt spid="59436"/>
                                        </p:tgtEl>
                                        <p:attrNameLst>
                                          <p:attrName>style.visibility</p:attrName>
                                        </p:attrNameLst>
                                      </p:cBhvr>
                                      <p:to>
                                        <p:strVal val="visible"/>
                                      </p:to>
                                    </p:set>
                                    <p:animEffect transition="in" filter="dissolve">
                                      <p:cBhvr>
                                        <p:cTn id="174" dur="500"/>
                                        <p:tgtEl>
                                          <p:spTgt spid="59436"/>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59437"/>
                                        </p:tgtEl>
                                        <p:attrNameLst>
                                          <p:attrName>style.visibility</p:attrName>
                                        </p:attrNameLst>
                                      </p:cBhvr>
                                      <p:to>
                                        <p:strVal val="visible"/>
                                      </p:to>
                                    </p:set>
                                    <p:animEffect transition="in" filter="dissolve">
                                      <p:cBhvr>
                                        <p:cTn id="177" dur="500"/>
                                        <p:tgtEl>
                                          <p:spTgt spid="59437"/>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59438"/>
                                        </p:tgtEl>
                                        <p:attrNameLst>
                                          <p:attrName>style.visibility</p:attrName>
                                        </p:attrNameLst>
                                      </p:cBhvr>
                                      <p:to>
                                        <p:strVal val="visible"/>
                                      </p:to>
                                    </p:set>
                                    <p:animEffect transition="in" filter="dissolve">
                                      <p:cBhvr>
                                        <p:cTn id="180" dur="500"/>
                                        <p:tgtEl>
                                          <p:spTgt spid="59438"/>
                                        </p:tgtEl>
                                      </p:cBhvr>
                                    </p:animEffec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9" presetClass="entr" presetSubtype="0" fill="hold" grpId="0" nodeType="clickEffect">
                                  <p:stCondLst>
                                    <p:cond delay="0"/>
                                  </p:stCondLst>
                                  <p:childTnLst>
                                    <p:set>
                                      <p:cBhvr>
                                        <p:cTn id="184" dur="1" fill="hold">
                                          <p:stCondLst>
                                            <p:cond delay="0"/>
                                          </p:stCondLst>
                                        </p:cTn>
                                        <p:tgtEl>
                                          <p:spTgt spid="59439"/>
                                        </p:tgtEl>
                                        <p:attrNameLst>
                                          <p:attrName>style.visibility</p:attrName>
                                        </p:attrNameLst>
                                      </p:cBhvr>
                                      <p:to>
                                        <p:strVal val="visible"/>
                                      </p:to>
                                    </p:set>
                                    <p:animEffect transition="in" filter="dissolve">
                                      <p:cBhvr>
                                        <p:cTn id="185" dur="500"/>
                                        <p:tgtEl>
                                          <p:spTgt spid="59439"/>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59440"/>
                                        </p:tgtEl>
                                        <p:attrNameLst>
                                          <p:attrName>style.visibility</p:attrName>
                                        </p:attrNameLst>
                                      </p:cBhvr>
                                      <p:to>
                                        <p:strVal val="visible"/>
                                      </p:to>
                                    </p:set>
                                    <p:animEffect transition="in" filter="dissolve">
                                      <p:cBhvr>
                                        <p:cTn id="188" dur="500"/>
                                        <p:tgtEl>
                                          <p:spTgt spid="59440"/>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59441"/>
                                        </p:tgtEl>
                                        <p:attrNameLst>
                                          <p:attrName>style.visibility</p:attrName>
                                        </p:attrNameLst>
                                      </p:cBhvr>
                                      <p:to>
                                        <p:strVal val="visible"/>
                                      </p:to>
                                    </p:set>
                                    <p:animEffect transition="in" filter="dissolve">
                                      <p:cBhvr>
                                        <p:cTn id="191" dur="500"/>
                                        <p:tgtEl>
                                          <p:spTgt spid="59441"/>
                                        </p:tgtEl>
                                      </p:cBhvr>
                                    </p:animEffect>
                                  </p:childTnLst>
                                </p:cTn>
                              </p:par>
                            </p:childTnLst>
                          </p:cTn>
                        </p:par>
                      </p:childTnLst>
                    </p:cTn>
                  </p:par>
                  <p:par>
                    <p:cTn id="192" fill="hold" nodeType="clickPar">
                      <p:stCondLst>
                        <p:cond delay="indefinite"/>
                      </p:stCondLst>
                      <p:childTnLst>
                        <p:par>
                          <p:cTn id="193" fill="hold" nodeType="withGroup">
                            <p:stCondLst>
                              <p:cond delay="0"/>
                            </p:stCondLst>
                            <p:childTnLst>
                              <p:par>
                                <p:cTn id="194" presetID="9" presetClass="entr" presetSubtype="0" fill="hold" grpId="0" nodeType="clickEffect">
                                  <p:stCondLst>
                                    <p:cond delay="0"/>
                                  </p:stCondLst>
                                  <p:childTnLst>
                                    <p:set>
                                      <p:cBhvr>
                                        <p:cTn id="195" dur="1" fill="hold">
                                          <p:stCondLst>
                                            <p:cond delay="0"/>
                                          </p:stCondLst>
                                        </p:cTn>
                                        <p:tgtEl>
                                          <p:spTgt spid="59442"/>
                                        </p:tgtEl>
                                        <p:attrNameLst>
                                          <p:attrName>style.visibility</p:attrName>
                                        </p:attrNameLst>
                                      </p:cBhvr>
                                      <p:to>
                                        <p:strVal val="visible"/>
                                      </p:to>
                                    </p:set>
                                    <p:animEffect transition="in" filter="dissolve">
                                      <p:cBhvr>
                                        <p:cTn id="196" dur="500"/>
                                        <p:tgtEl>
                                          <p:spTgt spid="59442"/>
                                        </p:tgtEl>
                                      </p:cBhvr>
                                    </p:animEffect>
                                  </p:childTnLst>
                                </p:cTn>
                              </p:par>
                            </p:childTnLst>
                          </p:cTn>
                        </p:par>
                      </p:childTnLst>
                    </p:cTn>
                  </p:par>
                  <p:par>
                    <p:cTn id="197" fill="hold" nodeType="clickPar">
                      <p:stCondLst>
                        <p:cond delay="indefinite"/>
                      </p:stCondLst>
                      <p:childTnLst>
                        <p:par>
                          <p:cTn id="198" fill="hold" nodeType="withGroup">
                            <p:stCondLst>
                              <p:cond delay="0"/>
                            </p:stCondLst>
                            <p:childTnLst>
                              <p:par>
                                <p:cTn id="199" presetID="9" presetClass="entr" presetSubtype="0" fill="hold" grpId="0" nodeType="clickEffect">
                                  <p:stCondLst>
                                    <p:cond delay="0"/>
                                  </p:stCondLst>
                                  <p:childTnLst>
                                    <p:set>
                                      <p:cBhvr>
                                        <p:cTn id="200" dur="1" fill="hold">
                                          <p:stCondLst>
                                            <p:cond delay="0"/>
                                          </p:stCondLst>
                                        </p:cTn>
                                        <p:tgtEl>
                                          <p:spTgt spid="59443"/>
                                        </p:tgtEl>
                                        <p:attrNameLst>
                                          <p:attrName>style.visibility</p:attrName>
                                        </p:attrNameLst>
                                      </p:cBhvr>
                                      <p:to>
                                        <p:strVal val="visible"/>
                                      </p:to>
                                    </p:set>
                                    <p:animEffect transition="in" filter="dissolve">
                                      <p:cBhvr>
                                        <p:cTn id="201" dur="500"/>
                                        <p:tgtEl>
                                          <p:spTgt spid="59443"/>
                                        </p:tgtEl>
                                      </p:cBhvr>
                                    </p:animEffect>
                                  </p:childTnLst>
                                </p:cTn>
                              </p:par>
                              <p:par>
                                <p:cTn id="202" presetID="9" presetClass="entr" presetSubtype="0" fill="hold" grpId="0" nodeType="withEffect">
                                  <p:stCondLst>
                                    <p:cond delay="0"/>
                                  </p:stCondLst>
                                  <p:childTnLst>
                                    <p:set>
                                      <p:cBhvr>
                                        <p:cTn id="203" dur="1" fill="hold">
                                          <p:stCondLst>
                                            <p:cond delay="0"/>
                                          </p:stCondLst>
                                        </p:cTn>
                                        <p:tgtEl>
                                          <p:spTgt spid="59444"/>
                                        </p:tgtEl>
                                        <p:attrNameLst>
                                          <p:attrName>style.visibility</p:attrName>
                                        </p:attrNameLst>
                                      </p:cBhvr>
                                      <p:to>
                                        <p:strVal val="visible"/>
                                      </p:to>
                                    </p:set>
                                    <p:animEffect transition="in" filter="dissolve">
                                      <p:cBhvr>
                                        <p:cTn id="204" dur="500"/>
                                        <p:tgtEl>
                                          <p:spTgt spid="59444"/>
                                        </p:tgtEl>
                                      </p:cBhvr>
                                    </p:animEffect>
                                  </p:childTnLst>
                                </p:cTn>
                              </p:par>
                            </p:childTnLst>
                          </p:cTn>
                        </p:par>
                      </p:childTnLst>
                    </p:cTn>
                  </p:par>
                  <p:par>
                    <p:cTn id="205" fill="hold" nodeType="clickPar">
                      <p:stCondLst>
                        <p:cond delay="indefinite"/>
                      </p:stCondLst>
                      <p:childTnLst>
                        <p:par>
                          <p:cTn id="206" fill="hold" nodeType="withGroup">
                            <p:stCondLst>
                              <p:cond delay="0"/>
                            </p:stCondLst>
                            <p:childTnLst>
                              <p:par>
                                <p:cTn id="207" presetID="9" presetClass="entr" presetSubtype="0" fill="hold" grpId="0" nodeType="clickEffect">
                                  <p:stCondLst>
                                    <p:cond delay="0"/>
                                  </p:stCondLst>
                                  <p:childTnLst>
                                    <p:set>
                                      <p:cBhvr>
                                        <p:cTn id="208" dur="1" fill="hold">
                                          <p:stCondLst>
                                            <p:cond delay="0"/>
                                          </p:stCondLst>
                                        </p:cTn>
                                        <p:tgtEl>
                                          <p:spTgt spid="59445"/>
                                        </p:tgtEl>
                                        <p:attrNameLst>
                                          <p:attrName>style.visibility</p:attrName>
                                        </p:attrNameLst>
                                      </p:cBhvr>
                                      <p:to>
                                        <p:strVal val="visible"/>
                                      </p:to>
                                    </p:set>
                                    <p:animEffect transition="in" filter="dissolve">
                                      <p:cBhvr>
                                        <p:cTn id="209" dur="500"/>
                                        <p:tgtEl>
                                          <p:spTgt spid="59445"/>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59446"/>
                                        </p:tgtEl>
                                        <p:attrNameLst>
                                          <p:attrName>style.visibility</p:attrName>
                                        </p:attrNameLst>
                                      </p:cBhvr>
                                      <p:to>
                                        <p:strVal val="visible"/>
                                      </p:to>
                                    </p:set>
                                    <p:animEffect transition="in" filter="dissolve">
                                      <p:cBhvr>
                                        <p:cTn id="212" dur="500"/>
                                        <p:tgtEl>
                                          <p:spTgt spid="59446"/>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59447"/>
                                        </p:tgtEl>
                                        <p:attrNameLst>
                                          <p:attrName>style.visibility</p:attrName>
                                        </p:attrNameLst>
                                      </p:cBhvr>
                                      <p:to>
                                        <p:strVal val="visible"/>
                                      </p:to>
                                    </p:set>
                                    <p:animEffect transition="in" filter="dissolve">
                                      <p:cBhvr>
                                        <p:cTn id="215" dur="500"/>
                                        <p:tgtEl>
                                          <p:spTgt spid="59447"/>
                                        </p:tgtEl>
                                      </p:cBhvr>
                                    </p:animEffect>
                                  </p:childTnLst>
                                </p:cTn>
                              </p:par>
                            </p:childTnLst>
                          </p:cTn>
                        </p:par>
                      </p:childTnLst>
                    </p:cTn>
                  </p:par>
                  <p:par>
                    <p:cTn id="216" fill="hold" nodeType="clickPar">
                      <p:stCondLst>
                        <p:cond delay="indefinite"/>
                      </p:stCondLst>
                      <p:childTnLst>
                        <p:par>
                          <p:cTn id="217" fill="hold" nodeType="withGroup">
                            <p:stCondLst>
                              <p:cond delay="0"/>
                            </p:stCondLst>
                            <p:childTnLst>
                              <p:par>
                                <p:cTn id="218" presetID="9" presetClass="entr" presetSubtype="0" fill="hold" nodeType="clickEffect">
                                  <p:stCondLst>
                                    <p:cond delay="0"/>
                                  </p:stCondLst>
                                  <p:childTnLst>
                                    <p:set>
                                      <p:cBhvr>
                                        <p:cTn id="219" dur="1" fill="hold">
                                          <p:stCondLst>
                                            <p:cond delay="0"/>
                                          </p:stCondLst>
                                        </p:cTn>
                                        <p:tgtEl>
                                          <p:spTgt spid="59455"/>
                                        </p:tgtEl>
                                        <p:attrNameLst>
                                          <p:attrName>style.visibility</p:attrName>
                                        </p:attrNameLst>
                                      </p:cBhvr>
                                      <p:to>
                                        <p:strVal val="visible"/>
                                      </p:to>
                                    </p:set>
                                    <p:animEffect transition="in" filter="dissolve">
                                      <p:cBhvr>
                                        <p:cTn id="220" dur="500"/>
                                        <p:tgtEl>
                                          <p:spTgt spid="59455"/>
                                        </p:tgtEl>
                                      </p:cBhvr>
                                    </p:animEffect>
                                  </p:childTnLst>
                                </p:cTn>
                              </p:par>
                            </p:childTnLst>
                          </p:cTn>
                        </p:par>
                      </p:childTnLst>
                    </p:cTn>
                  </p:par>
                  <p:par>
                    <p:cTn id="221" fill="hold" nodeType="clickPar">
                      <p:stCondLst>
                        <p:cond delay="indefinite"/>
                      </p:stCondLst>
                      <p:childTnLst>
                        <p:par>
                          <p:cTn id="222" fill="hold" nodeType="withGroup">
                            <p:stCondLst>
                              <p:cond delay="0"/>
                            </p:stCondLst>
                            <p:childTnLst>
                              <p:par>
                                <p:cTn id="223" presetID="9" presetClass="entr" presetSubtype="0" fill="hold" grpId="0" nodeType="clickEffect">
                                  <p:stCondLst>
                                    <p:cond delay="0"/>
                                  </p:stCondLst>
                                  <p:childTnLst>
                                    <p:set>
                                      <p:cBhvr>
                                        <p:cTn id="224" dur="1" fill="hold">
                                          <p:stCondLst>
                                            <p:cond delay="0"/>
                                          </p:stCondLst>
                                        </p:cTn>
                                        <p:tgtEl>
                                          <p:spTgt spid="59458"/>
                                        </p:tgtEl>
                                        <p:attrNameLst>
                                          <p:attrName>style.visibility</p:attrName>
                                        </p:attrNameLst>
                                      </p:cBhvr>
                                      <p:to>
                                        <p:strVal val="visible"/>
                                      </p:to>
                                    </p:set>
                                    <p:animEffect transition="in" filter="dissolve">
                                      <p:cBhvr>
                                        <p:cTn id="225" dur="500"/>
                                        <p:tgtEl>
                                          <p:spTgt spid="59458"/>
                                        </p:tgtEl>
                                      </p:cBhvr>
                                    </p:animEffect>
                                  </p:childTnLst>
                                </p:cTn>
                              </p:par>
                              <p:par>
                                <p:cTn id="226" presetID="9" presetClass="entr" presetSubtype="0" fill="hold" grpId="0" nodeType="withEffect">
                                  <p:stCondLst>
                                    <p:cond delay="0"/>
                                  </p:stCondLst>
                                  <p:childTnLst>
                                    <p:set>
                                      <p:cBhvr>
                                        <p:cTn id="227" dur="1" fill="hold">
                                          <p:stCondLst>
                                            <p:cond delay="0"/>
                                          </p:stCondLst>
                                        </p:cTn>
                                        <p:tgtEl>
                                          <p:spTgt spid="59459"/>
                                        </p:tgtEl>
                                        <p:attrNameLst>
                                          <p:attrName>style.visibility</p:attrName>
                                        </p:attrNameLst>
                                      </p:cBhvr>
                                      <p:to>
                                        <p:strVal val="visible"/>
                                      </p:to>
                                    </p:set>
                                    <p:animEffect transition="in" filter="dissolve">
                                      <p:cBhvr>
                                        <p:cTn id="228" dur="500"/>
                                        <p:tgtEl>
                                          <p:spTgt spid="59459"/>
                                        </p:tgtEl>
                                      </p:cBhvr>
                                    </p:animEffect>
                                  </p:childTnLst>
                                </p:cTn>
                              </p:par>
                              <p:par>
                                <p:cTn id="229" presetID="9" presetClass="entr" presetSubtype="0" fill="hold" grpId="0" nodeType="withEffect">
                                  <p:stCondLst>
                                    <p:cond delay="0"/>
                                  </p:stCondLst>
                                  <p:childTnLst>
                                    <p:set>
                                      <p:cBhvr>
                                        <p:cTn id="230" dur="1" fill="hold">
                                          <p:stCondLst>
                                            <p:cond delay="0"/>
                                          </p:stCondLst>
                                        </p:cTn>
                                        <p:tgtEl>
                                          <p:spTgt spid="59460"/>
                                        </p:tgtEl>
                                        <p:attrNameLst>
                                          <p:attrName>style.visibility</p:attrName>
                                        </p:attrNameLst>
                                      </p:cBhvr>
                                      <p:to>
                                        <p:strVal val="visible"/>
                                      </p:to>
                                    </p:set>
                                    <p:animEffect transition="in" filter="dissolve">
                                      <p:cBhvr>
                                        <p:cTn id="231" dur="500"/>
                                        <p:tgtEl>
                                          <p:spTgt spid="59460"/>
                                        </p:tgtEl>
                                      </p:cBhvr>
                                    </p:animEffect>
                                  </p:childTnLst>
                                </p:cTn>
                              </p:par>
                            </p:childTnLst>
                          </p:cTn>
                        </p:par>
                      </p:childTnLst>
                    </p:cTn>
                  </p:par>
                  <p:par>
                    <p:cTn id="232" fill="hold" nodeType="clickPar">
                      <p:stCondLst>
                        <p:cond delay="indefinite"/>
                      </p:stCondLst>
                      <p:childTnLst>
                        <p:par>
                          <p:cTn id="233" fill="hold" nodeType="withGroup">
                            <p:stCondLst>
                              <p:cond delay="0"/>
                            </p:stCondLst>
                            <p:childTnLst>
                              <p:par>
                                <p:cTn id="234" presetID="9" presetClass="entr" presetSubtype="0" fill="hold" grpId="0" nodeType="clickEffect">
                                  <p:stCondLst>
                                    <p:cond delay="0"/>
                                  </p:stCondLst>
                                  <p:childTnLst>
                                    <p:set>
                                      <p:cBhvr>
                                        <p:cTn id="235" dur="1" fill="hold">
                                          <p:stCondLst>
                                            <p:cond delay="0"/>
                                          </p:stCondLst>
                                        </p:cTn>
                                        <p:tgtEl>
                                          <p:spTgt spid="59461"/>
                                        </p:tgtEl>
                                        <p:attrNameLst>
                                          <p:attrName>style.visibility</p:attrName>
                                        </p:attrNameLst>
                                      </p:cBhvr>
                                      <p:to>
                                        <p:strVal val="visible"/>
                                      </p:to>
                                    </p:set>
                                    <p:animEffect transition="in" filter="dissolve">
                                      <p:cBhvr>
                                        <p:cTn id="236" dur="500"/>
                                        <p:tgtEl>
                                          <p:spTgt spid="59461"/>
                                        </p:tgtEl>
                                      </p:cBhvr>
                                    </p:animEffect>
                                  </p:childTnLst>
                                </p:cTn>
                              </p:par>
                            </p:childTnLst>
                          </p:cTn>
                        </p:par>
                      </p:childTnLst>
                    </p:cTn>
                  </p:par>
                  <p:par>
                    <p:cTn id="237" fill="hold" nodeType="clickPar">
                      <p:stCondLst>
                        <p:cond delay="indefinite"/>
                      </p:stCondLst>
                      <p:childTnLst>
                        <p:par>
                          <p:cTn id="238" fill="hold" nodeType="withGroup">
                            <p:stCondLst>
                              <p:cond delay="0"/>
                            </p:stCondLst>
                            <p:childTnLst>
                              <p:par>
                                <p:cTn id="239" presetID="9" presetClass="entr" presetSubtype="0" fill="hold" grpId="0" nodeType="clickEffect">
                                  <p:stCondLst>
                                    <p:cond delay="0"/>
                                  </p:stCondLst>
                                  <p:childTnLst>
                                    <p:set>
                                      <p:cBhvr>
                                        <p:cTn id="240" dur="1" fill="hold">
                                          <p:stCondLst>
                                            <p:cond delay="0"/>
                                          </p:stCondLst>
                                        </p:cTn>
                                        <p:tgtEl>
                                          <p:spTgt spid="59462"/>
                                        </p:tgtEl>
                                        <p:attrNameLst>
                                          <p:attrName>style.visibility</p:attrName>
                                        </p:attrNameLst>
                                      </p:cBhvr>
                                      <p:to>
                                        <p:strVal val="visible"/>
                                      </p:to>
                                    </p:set>
                                    <p:animEffect transition="in" filter="dissolve">
                                      <p:cBhvr>
                                        <p:cTn id="241" dur="500"/>
                                        <p:tgtEl>
                                          <p:spTgt spid="59462"/>
                                        </p:tgtEl>
                                      </p:cBhvr>
                                    </p:animEffect>
                                  </p:childTnLst>
                                </p:cTn>
                              </p:par>
                              <p:par>
                                <p:cTn id="242" presetID="9" presetClass="entr" presetSubtype="0" fill="hold" grpId="0" nodeType="withEffect">
                                  <p:stCondLst>
                                    <p:cond delay="0"/>
                                  </p:stCondLst>
                                  <p:childTnLst>
                                    <p:set>
                                      <p:cBhvr>
                                        <p:cTn id="243" dur="1" fill="hold">
                                          <p:stCondLst>
                                            <p:cond delay="0"/>
                                          </p:stCondLst>
                                        </p:cTn>
                                        <p:tgtEl>
                                          <p:spTgt spid="59463"/>
                                        </p:tgtEl>
                                        <p:attrNameLst>
                                          <p:attrName>style.visibility</p:attrName>
                                        </p:attrNameLst>
                                      </p:cBhvr>
                                      <p:to>
                                        <p:strVal val="visible"/>
                                      </p:to>
                                    </p:set>
                                    <p:animEffect transition="in" filter="dissolve">
                                      <p:cBhvr>
                                        <p:cTn id="244" dur="500"/>
                                        <p:tgtEl>
                                          <p:spTgt spid="59463"/>
                                        </p:tgtEl>
                                      </p:cBhvr>
                                    </p:animEffect>
                                  </p:childTnLst>
                                </p:cTn>
                              </p:par>
                            </p:childTnLst>
                          </p:cTn>
                        </p:par>
                      </p:childTnLst>
                    </p:cTn>
                  </p:par>
                  <p:par>
                    <p:cTn id="245" fill="hold" nodeType="clickPar">
                      <p:stCondLst>
                        <p:cond delay="indefinite"/>
                      </p:stCondLst>
                      <p:childTnLst>
                        <p:par>
                          <p:cTn id="246" fill="hold" nodeType="withGroup">
                            <p:stCondLst>
                              <p:cond delay="0"/>
                            </p:stCondLst>
                            <p:childTnLst>
                              <p:par>
                                <p:cTn id="247" presetID="9" presetClass="entr" presetSubtype="0" fill="hold" grpId="0" nodeType="clickEffect">
                                  <p:stCondLst>
                                    <p:cond delay="0"/>
                                  </p:stCondLst>
                                  <p:childTnLst>
                                    <p:set>
                                      <p:cBhvr>
                                        <p:cTn id="248" dur="1" fill="hold">
                                          <p:stCondLst>
                                            <p:cond delay="0"/>
                                          </p:stCondLst>
                                        </p:cTn>
                                        <p:tgtEl>
                                          <p:spTgt spid="59464"/>
                                        </p:tgtEl>
                                        <p:attrNameLst>
                                          <p:attrName>style.visibility</p:attrName>
                                        </p:attrNameLst>
                                      </p:cBhvr>
                                      <p:to>
                                        <p:strVal val="visible"/>
                                      </p:to>
                                    </p:set>
                                    <p:animEffect transition="in" filter="dissolve">
                                      <p:cBhvr>
                                        <p:cTn id="249" dur="500"/>
                                        <p:tgtEl>
                                          <p:spTgt spid="59464"/>
                                        </p:tgtEl>
                                      </p:cBhvr>
                                    </p:animEffect>
                                  </p:childTnLst>
                                </p:cTn>
                              </p:par>
                              <p:par>
                                <p:cTn id="250" presetID="9" presetClass="entr" presetSubtype="0" fill="hold" grpId="0" nodeType="withEffect">
                                  <p:stCondLst>
                                    <p:cond delay="0"/>
                                  </p:stCondLst>
                                  <p:childTnLst>
                                    <p:set>
                                      <p:cBhvr>
                                        <p:cTn id="251" dur="1" fill="hold">
                                          <p:stCondLst>
                                            <p:cond delay="0"/>
                                          </p:stCondLst>
                                        </p:cTn>
                                        <p:tgtEl>
                                          <p:spTgt spid="59465"/>
                                        </p:tgtEl>
                                        <p:attrNameLst>
                                          <p:attrName>style.visibility</p:attrName>
                                        </p:attrNameLst>
                                      </p:cBhvr>
                                      <p:to>
                                        <p:strVal val="visible"/>
                                      </p:to>
                                    </p:set>
                                    <p:animEffect transition="in" filter="dissolve">
                                      <p:cBhvr>
                                        <p:cTn id="252" dur="500"/>
                                        <p:tgtEl>
                                          <p:spTgt spid="59465"/>
                                        </p:tgtEl>
                                      </p:cBhvr>
                                    </p:animEffect>
                                  </p:childTnLst>
                                </p:cTn>
                              </p:par>
                              <p:par>
                                <p:cTn id="253" presetID="9" presetClass="entr" presetSubtype="0" fill="hold" grpId="0" nodeType="withEffect">
                                  <p:stCondLst>
                                    <p:cond delay="0"/>
                                  </p:stCondLst>
                                  <p:childTnLst>
                                    <p:set>
                                      <p:cBhvr>
                                        <p:cTn id="254" dur="1" fill="hold">
                                          <p:stCondLst>
                                            <p:cond delay="0"/>
                                          </p:stCondLst>
                                        </p:cTn>
                                        <p:tgtEl>
                                          <p:spTgt spid="59466"/>
                                        </p:tgtEl>
                                        <p:attrNameLst>
                                          <p:attrName>style.visibility</p:attrName>
                                        </p:attrNameLst>
                                      </p:cBhvr>
                                      <p:to>
                                        <p:strVal val="visible"/>
                                      </p:to>
                                    </p:set>
                                    <p:animEffect transition="in" filter="dissolve">
                                      <p:cBhvr>
                                        <p:cTn id="255" dur="500"/>
                                        <p:tgtEl>
                                          <p:spTgt spid="59466"/>
                                        </p:tgtEl>
                                      </p:cBhvr>
                                    </p:animEffect>
                                  </p:childTnLst>
                                </p:cTn>
                              </p:par>
                            </p:childTnLst>
                          </p:cTn>
                        </p:par>
                      </p:childTnLst>
                    </p:cTn>
                  </p:par>
                  <p:par>
                    <p:cTn id="256" fill="hold" nodeType="clickPar">
                      <p:stCondLst>
                        <p:cond delay="indefinite"/>
                      </p:stCondLst>
                      <p:childTnLst>
                        <p:par>
                          <p:cTn id="257" fill="hold" nodeType="withGroup">
                            <p:stCondLst>
                              <p:cond delay="0"/>
                            </p:stCondLst>
                            <p:childTnLst>
                              <p:par>
                                <p:cTn id="258" presetID="9" presetClass="entr" presetSubtype="0" fill="hold" grpId="0" nodeType="clickEffect">
                                  <p:stCondLst>
                                    <p:cond delay="0"/>
                                  </p:stCondLst>
                                  <p:childTnLst>
                                    <p:set>
                                      <p:cBhvr>
                                        <p:cTn id="259" dur="1" fill="hold">
                                          <p:stCondLst>
                                            <p:cond delay="0"/>
                                          </p:stCondLst>
                                        </p:cTn>
                                        <p:tgtEl>
                                          <p:spTgt spid="59467"/>
                                        </p:tgtEl>
                                        <p:attrNameLst>
                                          <p:attrName>style.visibility</p:attrName>
                                        </p:attrNameLst>
                                      </p:cBhvr>
                                      <p:to>
                                        <p:strVal val="visible"/>
                                      </p:to>
                                    </p:set>
                                    <p:animEffect transition="in" filter="dissolve">
                                      <p:cBhvr>
                                        <p:cTn id="260" dur="500"/>
                                        <p:tgtEl>
                                          <p:spTgt spid="59467"/>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59468"/>
                                        </p:tgtEl>
                                        <p:attrNameLst>
                                          <p:attrName>style.visibility</p:attrName>
                                        </p:attrNameLst>
                                      </p:cBhvr>
                                      <p:to>
                                        <p:strVal val="visible"/>
                                      </p:to>
                                    </p:set>
                                    <p:animEffect transition="in" filter="dissolve">
                                      <p:cBhvr>
                                        <p:cTn id="263" dur="500"/>
                                        <p:tgtEl>
                                          <p:spTgt spid="59468"/>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59469"/>
                                        </p:tgtEl>
                                        <p:attrNameLst>
                                          <p:attrName>style.visibility</p:attrName>
                                        </p:attrNameLst>
                                      </p:cBhvr>
                                      <p:to>
                                        <p:strVal val="visible"/>
                                      </p:to>
                                    </p:set>
                                    <p:animEffect transition="in" filter="dissolve">
                                      <p:cBhvr>
                                        <p:cTn id="266" dur="500"/>
                                        <p:tgtEl>
                                          <p:spTgt spid="59469"/>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59470"/>
                                        </p:tgtEl>
                                        <p:attrNameLst>
                                          <p:attrName>style.visibility</p:attrName>
                                        </p:attrNameLst>
                                      </p:cBhvr>
                                      <p:to>
                                        <p:strVal val="visible"/>
                                      </p:to>
                                    </p:set>
                                    <p:animEffect transition="in" filter="dissolve">
                                      <p:cBhvr>
                                        <p:cTn id="269" dur="500"/>
                                        <p:tgtEl>
                                          <p:spTgt spid="59470"/>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59471"/>
                                        </p:tgtEl>
                                        <p:attrNameLst>
                                          <p:attrName>style.visibility</p:attrName>
                                        </p:attrNameLst>
                                      </p:cBhvr>
                                      <p:to>
                                        <p:strVal val="visible"/>
                                      </p:to>
                                    </p:set>
                                    <p:animEffect transition="in" filter="dissolve">
                                      <p:cBhvr>
                                        <p:cTn id="272" dur="500"/>
                                        <p:tgtEl>
                                          <p:spTgt spid="59471"/>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59472"/>
                                        </p:tgtEl>
                                        <p:attrNameLst>
                                          <p:attrName>style.visibility</p:attrName>
                                        </p:attrNameLst>
                                      </p:cBhvr>
                                      <p:to>
                                        <p:strVal val="visible"/>
                                      </p:to>
                                    </p:set>
                                    <p:animEffect transition="in" filter="dissolve">
                                      <p:cBhvr>
                                        <p:cTn id="275" dur="500"/>
                                        <p:tgtEl>
                                          <p:spTgt spid="59472"/>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59473"/>
                                        </p:tgtEl>
                                        <p:attrNameLst>
                                          <p:attrName>style.visibility</p:attrName>
                                        </p:attrNameLst>
                                      </p:cBhvr>
                                      <p:to>
                                        <p:strVal val="visible"/>
                                      </p:to>
                                    </p:set>
                                    <p:animEffect transition="in" filter="dissolve">
                                      <p:cBhvr>
                                        <p:cTn id="278" dur="500"/>
                                        <p:tgtEl>
                                          <p:spTgt spid="59473"/>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59474"/>
                                        </p:tgtEl>
                                        <p:attrNameLst>
                                          <p:attrName>style.visibility</p:attrName>
                                        </p:attrNameLst>
                                      </p:cBhvr>
                                      <p:to>
                                        <p:strVal val="visible"/>
                                      </p:to>
                                    </p:set>
                                    <p:animEffect transition="in" filter="dissolve">
                                      <p:cBhvr>
                                        <p:cTn id="281" dur="500"/>
                                        <p:tgtEl>
                                          <p:spTgt spid="59474"/>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59475"/>
                                        </p:tgtEl>
                                        <p:attrNameLst>
                                          <p:attrName>style.visibility</p:attrName>
                                        </p:attrNameLst>
                                      </p:cBhvr>
                                      <p:to>
                                        <p:strVal val="visible"/>
                                      </p:to>
                                    </p:set>
                                    <p:animEffect transition="in" filter="dissolve">
                                      <p:cBhvr>
                                        <p:cTn id="284" dur="500"/>
                                        <p:tgtEl>
                                          <p:spTgt spid="59475"/>
                                        </p:tgtEl>
                                      </p:cBhvr>
                                    </p:animEffect>
                                  </p:childTnLst>
                                </p:cTn>
                              </p:par>
                            </p:childTnLst>
                          </p:cTn>
                        </p:par>
                      </p:childTnLst>
                    </p:cTn>
                  </p:par>
                  <p:par>
                    <p:cTn id="285" fill="hold" nodeType="clickPar">
                      <p:stCondLst>
                        <p:cond delay="indefinite"/>
                      </p:stCondLst>
                      <p:childTnLst>
                        <p:par>
                          <p:cTn id="286" fill="hold" nodeType="withGroup">
                            <p:stCondLst>
                              <p:cond delay="0"/>
                            </p:stCondLst>
                            <p:childTnLst>
                              <p:par>
                                <p:cTn id="287" presetID="9" presetClass="entr" presetSubtype="0" fill="hold" grpId="0" nodeType="clickEffect">
                                  <p:stCondLst>
                                    <p:cond delay="0"/>
                                  </p:stCondLst>
                                  <p:childTnLst>
                                    <p:set>
                                      <p:cBhvr>
                                        <p:cTn id="288" dur="1" fill="hold">
                                          <p:stCondLst>
                                            <p:cond delay="0"/>
                                          </p:stCondLst>
                                        </p:cTn>
                                        <p:tgtEl>
                                          <p:spTgt spid="59476"/>
                                        </p:tgtEl>
                                        <p:attrNameLst>
                                          <p:attrName>style.visibility</p:attrName>
                                        </p:attrNameLst>
                                      </p:cBhvr>
                                      <p:to>
                                        <p:strVal val="visible"/>
                                      </p:to>
                                    </p:set>
                                    <p:animEffect transition="in" filter="dissolve">
                                      <p:cBhvr>
                                        <p:cTn id="289" dur="500"/>
                                        <p:tgtEl>
                                          <p:spTgt spid="59476"/>
                                        </p:tgtEl>
                                      </p:cBhvr>
                                    </p:animEffect>
                                  </p:childTnLst>
                                </p:cTn>
                              </p:par>
                              <p:par>
                                <p:cTn id="290" presetID="9" presetClass="entr" presetSubtype="0" fill="hold" grpId="0" nodeType="withEffect">
                                  <p:stCondLst>
                                    <p:cond delay="0"/>
                                  </p:stCondLst>
                                  <p:childTnLst>
                                    <p:set>
                                      <p:cBhvr>
                                        <p:cTn id="291" dur="1" fill="hold">
                                          <p:stCondLst>
                                            <p:cond delay="0"/>
                                          </p:stCondLst>
                                        </p:cTn>
                                        <p:tgtEl>
                                          <p:spTgt spid="59477"/>
                                        </p:tgtEl>
                                        <p:attrNameLst>
                                          <p:attrName>style.visibility</p:attrName>
                                        </p:attrNameLst>
                                      </p:cBhvr>
                                      <p:to>
                                        <p:strVal val="visible"/>
                                      </p:to>
                                    </p:set>
                                    <p:animEffect transition="in" filter="dissolve">
                                      <p:cBhvr>
                                        <p:cTn id="292" dur="500"/>
                                        <p:tgtEl>
                                          <p:spTgt spid="59477"/>
                                        </p:tgtEl>
                                      </p:cBhvr>
                                    </p:animEffect>
                                  </p:childTnLst>
                                </p:cTn>
                              </p:par>
                              <p:par>
                                <p:cTn id="293" presetID="9" presetClass="entr" presetSubtype="0" fill="hold" grpId="0" nodeType="withEffect">
                                  <p:stCondLst>
                                    <p:cond delay="0"/>
                                  </p:stCondLst>
                                  <p:childTnLst>
                                    <p:set>
                                      <p:cBhvr>
                                        <p:cTn id="294" dur="1" fill="hold">
                                          <p:stCondLst>
                                            <p:cond delay="0"/>
                                          </p:stCondLst>
                                        </p:cTn>
                                        <p:tgtEl>
                                          <p:spTgt spid="59478"/>
                                        </p:tgtEl>
                                        <p:attrNameLst>
                                          <p:attrName>style.visibility</p:attrName>
                                        </p:attrNameLst>
                                      </p:cBhvr>
                                      <p:to>
                                        <p:strVal val="visible"/>
                                      </p:to>
                                    </p:set>
                                    <p:animEffect transition="in" filter="dissolve">
                                      <p:cBhvr>
                                        <p:cTn id="295" dur="500"/>
                                        <p:tgtEl>
                                          <p:spTgt spid="59478"/>
                                        </p:tgtEl>
                                      </p:cBhvr>
                                    </p:animEffect>
                                  </p:childTnLst>
                                </p:cTn>
                              </p:par>
                              <p:par>
                                <p:cTn id="296" presetID="9" presetClass="entr" presetSubtype="0" fill="hold" grpId="0" nodeType="withEffect">
                                  <p:stCondLst>
                                    <p:cond delay="0"/>
                                  </p:stCondLst>
                                  <p:childTnLst>
                                    <p:set>
                                      <p:cBhvr>
                                        <p:cTn id="297" dur="1" fill="hold">
                                          <p:stCondLst>
                                            <p:cond delay="0"/>
                                          </p:stCondLst>
                                        </p:cTn>
                                        <p:tgtEl>
                                          <p:spTgt spid="59479"/>
                                        </p:tgtEl>
                                        <p:attrNameLst>
                                          <p:attrName>style.visibility</p:attrName>
                                        </p:attrNameLst>
                                      </p:cBhvr>
                                      <p:to>
                                        <p:strVal val="visible"/>
                                      </p:to>
                                    </p:set>
                                    <p:animEffect transition="in" filter="dissolve">
                                      <p:cBhvr>
                                        <p:cTn id="298" dur="500"/>
                                        <p:tgtEl>
                                          <p:spTgt spid="59479"/>
                                        </p:tgtEl>
                                      </p:cBhvr>
                                    </p:animEffect>
                                  </p:childTnLst>
                                </p:cTn>
                              </p:par>
                              <p:par>
                                <p:cTn id="299" presetID="9" presetClass="entr" presetSubtype="0" fill="hold" grpId="0" nodeType="withEffect">
                                  <p:stCondLst>
                                    <p:cond delay="0"/>
                                  </p:stCondLst>
                                  <p:childTnLst>
                                    <p:set>
                                      <p:cBhvr>
                                        <p:cTn id="300" dur="1" fill="hold">
                                          <p:stCondLst>
                                            <p:cond delay="0"/>
                                          </p:stCondLst>
                                        </p:cTn>
                                        <p:tgtEl>
                                          <p:spTgt spid="59480"/>
                                        </p:tgtEl>
                                        <p:attrNameLst>
                                          <p:attrName>style.visibility</p:attrName>
                                        </p:attrNameLst>
                                      </p:cBhvr>
                                      <p:to>
                                        <p:strVal val="visible"/>
                                      </p:to>
                                    </p:set>
                                    <p:animEffect transition="in" filter="dissolve">
                                      <p:cBhvr>
                                        <p:cTn id="301" dur="500"/>
                                        <p:tgtEl>
                                          <p:spTgt spid="59480"/>
                                        </p:tgtEl>
                                      </p:cBhvr>
                                    </p:animEffect>
                                  </p:childTnLst>
                                </p:cTn>
                              </p:par>
                              <p:par>
                                <p:cTn id="302" presetID="9" presetClass="entr" presetSubtype="0" fill="hold" grpId="0" nodeType="withEffect">
                                  <p:stCondLst>
                                    <p:cond delay="0"/>
                                  </p:stCondLst>
                                  <p:childTnLst>
                                    <p:set>
                                      <p:cBhvr>
                                        <p:cTn id="303" dur="1" fill="hold">
                                          <p:stCondLst>
                                            <p:cond delay="0"/>
                                          </p:stCondLst>
                                        </p:cTn>
                                        <p:tgtEl>
                                          <p:spTgt spid="59481"/>
                                        </p:tgtEl>
                                        <p:attrNameLst>
                                          <p:attrName>style.visibility</p:attrName>
                                        </p:attrNameLst>
                                      </p:cBhvr>
                                      <p:to>
                                        <p:strVal val="visible"/>
                                      </p:to>
                                    </p:set>
                                    <p:animEffect transition="in" filter="dissolve">
                                      <p:cBhvr>
                                        <p:cTn id="304" dur="500"/>
                                        <p:tgtEl>
                                          <p:spTgt spid="59481"/>
                                        </p:tgtEl>
                                      </p:cBhvr>
                                    </p:animEffect>
                                  </p:childTnLst>
                                </p:cTn>
                              </p:par>
                              <p:par>
                                <p:cTn id="305" presetID="9" presetClass="entr" presetSubtype="0" fill="hold" grpId="0" nodeType="withEffect">
                                  <p:stCondLst>
                                    <p:cond delay="0"/>
                                  </p:stCondLst>
                                  <p:childTnLst>
                                    <p:set>
                                      <p:cBhvr>
                                        <p:cTn id="306" dur="1" fill="hold">
                                          <p:stCondLst>
                                            <p:cond delay="0"/>
                                          </p:stCondLst>
                                        </p:cTn>
                                        <p:tgtEl>
                                          <p:spTgt spid="59482"/>
                                        </p:tgtEl>
                                        <p:attrNameLst>
                                          <p:attrName>style.visibility</p:attrName>
                                        </p:attrNameLst>
                                      </p:cBhvr>
                                      <p:to>
                                        <p:strVal val="visible"/>
                                      </p:to>
                                    </p:set>
                                    <p:animEffect transition="in" filter="dissolve">
                                      <p:cBhvr>
                                        <p:cTn id="307" dur="500"/>
                                        <p:tgtEl>
                                          <p:spTgt spid="59482"/>
                                        </p:tgtEl>
                                      </p:cBhvr>
                                    </p:animEffect>
                                  </p:childTnLst>
                                </p:cTn>
                              </p:par>
                              <p:par>
                                <p:cTn id="308" presetID="9" presetClass="entr" presetSubtype="0" fill="hold" grpId="0" nodeType="withEffect">
                                  <p:stCondLst>
                                    <p:cond delay="0"/>
                                  </p:stCondLst>
                                  <p:childTnLst>
                                    <p:set>
                                      <p:cBhvr>
                                        <p:cTn id="309" dur="1" fill="hold">
                                          <p:stCondLst>
                                            <p:cond delay="0"/>
                                          </p:stCondLst>
                                        </p:cTn>
                                        <p:tgtEl>
                                          <p:spTgt spid="59483"/>
                                        </p:tgtEl>
                                        <p:attrNameLst>
                                          <p:attrName>style.visibility</p:attrName>
                                        </p:attrNameLst>
                                      </p:cBhvr>
                                      <p:to>
                                        <p:strVal val="visible"/>
                                      </p:to>
                                    </p:set>
                                    <p:animEffect transition="in" filter="dissolve">
                                      <p:cBhvr>
                                        <p:cTn id="310" dur="500"/>
                                        <p:tgtEl>
                                          <p:spTgt spid="59483"/>
                                        </p:tgtEl>
                                      </p:cBhvr>
                                    </p:animEffect>
                                  </p:childTnLst>
                                </p:cTn>
                              </p:par>
                              <p:par>
                                <p:cTn id="311" presetID="9" presetClass="entr" presetSubtype="0" fill="hold" grpId="0" nodeType="withEffect">
                                  <p:stCondLst>
                                    <p:cond delay="0"/>
                                  </p:stCondLst>
                                  <p:childTnLst>
                                    <p:set>
                                      <p:cBhvr>
                                        <p:cTn id="312" dur="1" fill="hold">
                                          <p:stCondLst>
                                            <p:cond delay="0"/>
                                          </p:stCondLst>
                                        </p:cTn>
                                        <p:tgtEl>
                                          <p:spTgt spid="59484"/>
                                        </p:tgtEl>
                                        <p:attrNameLst>
                                          <p:attrName>style.visibility</p:attrName>
                                        </p:attrNameLst>
                                      </p:cBhvr>
                                      <p:to>
                                        <p:strVal val="visible"/>
                                      </p:to>
                                    </p:set>
                                    <p:animEffect transition="in" filter="dissolve">
                                      <p:cBhvr>
                                        <p:cTn id="313" dur="500"/>
                                        <p:tgtEl>
                                          <p:spTgt spid="59484"/>
                                        </p:tgtEl>
                                      </p:cBhvr>
                                    </p:animEffect>
                                  </p:childTnLst>
                                </p:cTn>
                              </p:par>
                            </p:childTnLst>
                          </p:cTn>
                        </p:par>
                      </p:childTnLst>
                    </p:cTn>
                  </p:par>
                  <p:par>
                    <p:cTn id="314" fill="hold" nodeType="clickPar">
                      <p:stCondLst>
                        <p:cond delay="indefinite"/>
                      </p:stCondLst>
                      <p:childTnLst>
                        <p:par>
                          <p:cTn id="315" fill="hold" nodeType="withGroup">
                            <p:stCondLst>
                              <p:cond delay="0"/>
                            </p:stCondLst>
                            <p:childTnLst>
                              <p:par>
                                <p:cTn id="316" presetID="9" presetClass="entr" presetSubtype="0" fill="hold" grpId="0" nodeType="clickEffect">
                                  <p:stCondLst>
                                    <p:cond delay="0"/>
                                  </p:stCondLst>
                                  <p:childTnLst>
                                    <p:set>
                                      <p:cBhvr>
                                        <p:cTn id="317" dur="1" fill="hold">
                                          <p:stCondLst>
                                            <p:cond delay="0"/>
                                          </p:stCondLst>
                                        </p:cTn>
                                        <p:tgtEl>
                                          <p:spTgt spid="59485"/>
                                        </p:tgtEl>
                                        <p:attrNameLst>
                                          <p:attrName>style.visibility</p:attrName>
                                        </p:attrNameLst>
                                      </p:cBhvr>
                                      <p:to>
                                        <p:strVal val="visible"/>
                                      </p:to>
                                    </p:set>
                                    <p:animEffect transition="in" filter="dissolve">
                                      <p:cBhvr>
                                        <p:cTn id="318" dur="500"/>
                                        <p:tgtEl>
                                          <p:spTgt spid="59485"/>
                                        </p:tgtEl>
                                      </p:cBhvr>
                                    </p:animEffect>
                                  </p:childTnLst>
                                </p:cTn>
                              </p:par>
                              <p:par>
                                <p:cTn id="319" presetID="9" presetClass="entr" presetSubtype="0" fill="hold" grpId="0" nodeType="withEffect">
                                  <p:stCondLst>
                                    <p:cond delay="0"/>
                                  </p:stCondLst>
                                  <p:childTnLst>
                                    <p:set>
                                      <p:cBhvr>
                                        <p:cTn id="320" dur="1" fill="hold">
                                          <p:stCondLst>
                                            <p:cond delay="0"/>
                                          </p:stCondLst>
                                        </p:cTn>
                                        <p:tgtEl>
                                          <p:spTgt spid="59486"/>
                                        </p:tgtEl>
                                        <p:attrNameLst>
                                          <p:attrName>style.visibility</p:attrName>
                                        </p:attrNameLst>
                                      </p:cBhvr>
                                      <p:to>
                                        <p:strVal val="visible"/>
                                      </p:to>
                                    </p:set>
                                    <p:animEffect transition="in" filter="dissolve">
                                      <p:cBhvr>
                                        <p:cTn id="321" dur="500"/>
                                        <p:tgtEl>
                                          <p:spTgt spid="59486"/>
                                        </p:tgtEl>
                                      </p:cBhvr>
                                    </p:animEffect>
                                  </p:childTnLst>
                                </p:cTn>
                              </p:par>
                              <p:par>
                                <p:cTn id="322" presetID="9" presetClass="entr" presetSubtype="0" fill="hold" grpId="0" nodeType="withEffect">
                                  <p:stCondLst>
                                    <p:cond delay="0"/>
                                  </p:stCondLst>
                                  <p:childTnLst>
                                    <p:set>
                                      <p:cBhvr>
                                        <p:cTn id="323" dur="1" fill="hold">
                                          <p:stCondLst>
                                            <p:cond delay="0"/>
                                          </p:stCondLst>
                                        </p:cTn>
                                        <p:tgtEl>
                                          <p:spTgt spid="59487"/>
                                        </p:tgtEl>
                                        <p:attrNameLst>
                                          <p:attrName>style.visibility</p:attrName>
                                        </p:attrNameLst>
                                      </p:cBhvr>
                                      <p:to>
                                        <p:strVal val="visible"/>
                                      </p:to>
                                    </p:set>
                                    <p:animEffect transition="in" filter="dissolve">
                                      <p:cBhvr>
                                        <p:cTn id="324" dur="500"/>
                                        <p:tgtEl>
                                          <p:spTgt spid="59487"/>
                                        </p:tgtEl>
                                      </p:cBhvr>
                                    </p:animEffect>
                                  </p:childTnLst>
                                </p:cTn>
                              </p:par>
                              <p:par>
                                <p:cTn id="325" presetID="9" presetClass="entr" presetSubtype="0" fill="hold" grpId="0" nodeType="withEffect">
                                  <p:stCondLst>
                                    <p:cond delay="0"/>
                                  </p:stCondLst>
                                  <p:childTnLst>
                                    <p:set>
                                      <p:cBhvr>
                                        <p:cTn id="326" dur="1" fill="hold">
                                          <p:stCondLst>
                                            <p:cond delay="0"/>
                                          </p:stCondLst>
                                        </p:cTn>
                                        <p:tgtEl>
                                          <p:spTgt spid="59488"/>
                                        </p:tgtEl>
                                        <p:attrNameLst>
                                          <p:attrName>style.visibility</p:attrName>
                                        </p:attrNameLst>
                                      </p:cBhvr>
                                      <p:to>
                                        <p:strVal val="visible"/>
                                      </p:to>
                                    </p:set>
                                    <p:animEffect transition="in" filter="dissolve">
                                      <p:cBhvr>
                                        <p:cTn id="327" dur="500"/>
                                        <p:tgtEl>
                                          <p:spTgt spid="59488"/>
                                        </p:tgtEl>
                                      </p:cBhvr>
                                    </p:animEffect>
                                  </p:childTnLst>
                                </p:cTn>
                              </p:par>
                              <p:par>
                                <p:cTn id="328" presetID="9" presetClass="entr" presetSubtype="0" fill="hold" grpId="0" nodeType="withEffect">
                                  <p:stCondLst>
                                    <p:cond delay="0"/>
                                  </p:stCondLst>
                                  <p:childTnLst>
                                    <p:set>
                                      <p:cBhvr>
                                        <p:cTn id="329" dur="1" fill="hold">
                                          <p:stCondLst>
                                            <p:cond delay="0"/>
                                          </p:stCondLst>
                                        </p:cTn>
                                        <p:tgtEl>
                                          <p:spTgt spid="59489"/>
                                        </p:tgtEl>
                                        <p:attrNameLst>
                                          <p:attrName>style.visibility</p:attrName>
                                        </p:attrNameLst>
                                      </p:cBhvr>
                                      <p:to>
                                        <p:strVal val="visible"/>
                                      </p:to>
                                    </p:set>
                                    <p:animEffect transition="in" filter="dissolve">
                                      <p:cBhvr>
                                        <p:cTn id="330" dur="500"/>
                                        <p:tgtEl>
                                          <p:spTgt spid="59489"/>
                                        </p:tgtEl>
                                      </p:cBhvr>
                                    </p:animEffect>
                                  </p:childTnLst>
                                </p:cTn>
                              </p:par>
                              <p:par>
                                <p:cTn id="331" presetID="9" presetClass="entr" presetSubtype="0" fill="hold" grpId="0" nodeType="withEffect">
                                  <p:stCondLst>
                                    <p:cond delay="0"/>
                                  </p:stCondLst>
                                  <p:childTnLst>
                                    <p:set>
                                      <p:cBhvr>
                                        <p:cTn id="332" dur="1" fill="hold">
                                          <p:stCondLst>
                                            <p:cond delay="0"/>
                                          </p:stCondLst>
                                        </p:cTn>
                                        <p:tgtEl>
                                          <p:spTgt spid="59490"/>
                                        </p:tgtEl>
                                        <p:attrNameLst>
                                          <p:attrName>style.visibility</p:attrName>
                                        </p:attrNameLst>
                                      </p:cBhvr>
                                      <p:to>
                                        <p:strVal val="visible"/>
                                      </p:to>
                                    </p:set>
                                    <p:animEffect transition="in" filter="dissolve">
                                      <p:cBhvr>
                                        <p:cTn id="333" dur="500"/>
                                        <p:tgtEl>
                                          <p:spTgt spid="59490"/>
                                        </p:tgtEl>
                                      </p:cBhvr>
                                    </p:animEffect>
                                  </p:childTnLst>
                                </p:cTn>
                              </p:par>
                              <p:par>
                                <p:cTn id="334" presetID="9" presetClass="entr" presetSubtype="0" fill="hold" grpId="0" nodeType="withEffect">
                                  <p:stCondLst>
                                    <p:cond delay="0"/>
                                  </p:stCondLst>
                                  <p:childTnLst>
                                    <p:set>
                                      <p:cBhvr>
                                        <p:cTn id="335" dur="1" fill="hold">
                                          <p:stCondLst>
                                            <p:cond delay="0"/>
                                          </p:stCondLst>
                                        </p:cTn>
                                        <p:tgtEl>
                                          <p:spTgt spid="59491"/>
                                        </p:tgtEl>
                                        <p:attrNameLst>
                                          <p:attrName>style.visibility</p:attrName>
                                        </p:attrNameLst>
                                      </p:cBhvr>
                                      <p:to>
                                        <p:strVal val="visible"/>
                                      </p:to>
                                    </p:set>
                                    <p:animEffect transition="in" filter="dissolve">
                                      <p:cBhvr>
                                        <p:cTn id="336" dur="500"/>
                                        <p:tgtEl>
                                          <p:spTgt spid="59491"/>
                                        </p:tgtEl>
                                      </p:cBhvr>
                                    </p:animEffect>
                                  </p:childTnLst>
                                </p:cTn>
                              </p:par>
                              <p:par>
                                <p:cTn id="337" presetID="9" presetClass="entr" presetSubtype="0" fill="hold" grpId="0" nodeType="withEffect">
                                  <p:stCondLst>
                                    <p:cond delay="0"/>
                                  </p:stCondLst>
                                  <p:childTnLst>
                                    <p:set>
                                      <p:cBhvr>
                                        <p:cTn id="338" dur="1" fill="hold">
                                          <p:stCondLst>
                                            <p:cond delay="0"/>
                                          </p:stCondLst>
                                        </p:cTn>
                                        <p:tgtEl>
                                          <p:spTgt spid="59492"/>
                                        </p:tgtEl>
                                        <p:attrNameLst>
                                          <p:attrName>style.visibility</p:attrName>
                                        </p:attrNameLst>
                                      </p:cBhvr>
                                      <p:to>
                                        <p:strVal val="visible"/>
                                      </p:to>
                                    </p:set>
                                    <p:animEffect transition="in" filter="dissolve">
                                      <p:cBhvr>
                                        <p:cTn id="339" dur="500"/>
                                        <p:tgtEl>
                                          <p:spTgt spid="59492"/>
                                        </p:tgtEl>
                                      </p:cBhvr>
                                    </p:animEffect>
                                  </p:childTnLst>
                                </p:cTn>
                              </p:par>
                              <p:par>
                                <p:cTn id="340" presetID="9" presetClass="entr" presetSubtype="0" fill="hold" grpId="0" nodeType="withEffect">
                                  <p:stCondLst>
                                    <p:cond delay="0"/>
                                  </p:stCondLst>
                                  <p:childTnLst>
                                    <p:set>
                                      <p:cBhvr>
                                        <p:cTn id="341" dur="1" fill="hold">
                                          <p:stCondLst>
                                            <p:cond delay="0"/>
                                          </p:stCondLst>
                                        </p:cTn>
                                        <p:tgtEl>
                                          <p:spTgt spid="59493"/>
                                        </p:tgtEl>
                                        <p:attrNameLst>
                                          <p:attrName>style.visibility</p:attrName>
                                        </p:attrNameLst>
                                      </p:cBhvr>
                                      <p:to>
                                        <p:strVal val="visible"/>
                                      </p:to>
                                    </p:set>
                                    <p:animEffect transition="in" filter="dissolve">
                                      <p:cBhvr>
                                        <p:cTn id="342" dur="500"/>
                                        <p:tgtEl>
                                          <p:spTgt spid="59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2" grpId="0" animBg="1"/>
      <p:bldP spid="59403" grpId="0" animBg="1"/>
      <p:bldP spid="59404" grpId="0" animBg="1"/>
      <p:bldP spid="59405" grpId="0" animBg="1"/>
      <p:bldP spid="59406" grpId="0" animBg="1"/>
      <p:bldP spid="59406" grpId="1" animBg="1"/>
      <p:bldP spid="59407" grpId="0" animBg="1"/>
      <p:bldP spid="59407" grpId="1" animBg="1"/>
      <p:bldP spid="59408" grpId="0" animBg="1"/>
      <p:bldP spid="59409" grpId="0" animBg="1"/>
      <p:bldP spid="59410" grpId="0" animBg="1"/>
      <p:bldP spid="59411" grpId="0"/>
      <p:bldP spid="59412" grpId="0"/>
      <p:bldP spid="59413" grpId="0"/>
      <p:bldP spid="59414" grpId="0"/>
      <p:bldP spid="59415" grpId="0"/>
      <p:bldP spid="59416" grpId="0"/>
      <p:bldP spid="59417" grpId="0"/>
      <p:bldP spid="59418" grpId="0"/>
      <p:bldP spid="59419" grpId="0"/>
      <p:bldP spid="59420" grpId="0"/>
      <p:bldP spid="59421" grpId="0" animBg="1"/>
      <p:bldP spid="59422" grpId="0" animBg="1"/>
      <p:bldP spid="59423" grpId="0" animBg="1"/>
      <p:bldP spid="59424" grpId="0" animBg="1"/>
      <p:bldP spid="59425" grpId="0" animBg="1"/>
      <p:bldP spid="59426" grpId="0" animBg="1"/>
      <p:bldP spid="59427" grpId="0" animBg="1"/>
      <p:bldP spid="59428" grpId="0" animBg="1"/>
      <p:bldP spid="59429" grpId="0" animBg="1"/>
      <p:bldP spid="59430" grpId="0" animBg="1"/>
      <p:bldP spid="59431" grpId="0" animBg="1"/>
      <p:bldP spid="59432" grpId="0" animBg="1"/>
      <p:bldP spid="59433" grpId="0" animBg="1"/>
      <p:bldP spid="59434" grpId="0" animBg="1"/>
      <p:bldP spid="59435" grpId="0" animBg="1"/>
      <p:bldP spid="59436" grpId="0" animBg="1"/>
      <p:bldP spid="59437" grpId="0" animBg="1"/>
      <p:bldP spid="59438" grpId="0" animBg="1"/>
      <p:bldP spid="59439" grpId="0" animBg="1"/>
      <p:bldP spid="59440" grpId="0" animBg="1"/>
      <p:bldP spid="59441" grpId="0" animBg="1"/>
      <p:bldP spid="59442" grpId="0" animBg="1"/>
      <p:bldP spid="59443" grpId="0" animBg="1"/>
      <p:bldP spid="59444" grpId="0" animBg="1"/>
      <p:bldP spid="59445" grpId="0" animBg="1"/>
      <p:bldP spid="59446" grpId="0" animBg="1"/>
      <p:bldP spid="59447" grpId="0" animBg="1"/>
      <p:bldP spid="59448" grpId="0"/>
      <p:bldP spid="59449" grpId="0"/>
      <p:bldP spid="59450" grpId="0"/>
      <p:bldP spid="59451" grpId="0"/>
      <p:bldP spid="59452" grpId="0" animBg="1"/>
      <p:bldP spid="59453" grpId="0" animBg="1"/>
      <p:bldP spid="59454" grpId="0" animBg="1"/>
      <p:bldP spid="59458" grpId="0" animBg="1"/>
      <p:bldP spid="59459" grpId="0" animBg="1"/>
      <p:bldP spid="59460" grpId="0" animBg="1"/>
      <p:bldP spid="59461" grpId="0" animBg="1"/>
      <p:bldP spid="59462" grpId="0" animBg="1"/>
      <p:bldP spid="59463" grpId="0" animBg="1"/>
      <p:bldP spid="59464" grpId="0" animBg="1"/>
      <p:bldP spid="59465" grpId="0" animBg="1"/>
      <p:bldP spid="59466" grpId="0" animBg="1"/>
      <p:bldP spid="59467" grpId="0" animBg="1"/>
      <p:bldP spid="59468" grpId="0" animBg="1"/>
      <p:bldP spid="59469" grpId="0" animBg="1"/>
      <p:bldP spid="59470" grpId="0" animBg="1"/>
      <p:bldP spid="59471" grpId="0" animBg="1"/>
      <p:bldP spid="59472" grpId="0" animBg="1"/>
      <p:bldP spid="59473" grpId="0" animBg="1"/>
      <p:bldP spid="59474" grpId="0" animBg="1"/>
      <p:bldP spid="59475" grpId="0" animBg="1"/>
      <p:bldP spid="59476" grpId="0" animBg="1"/>
      <p:bldP spid="59477" grpId="0" animBg="1"/>
      <p:bldP spid="59478" grpId="0" animBg="1"/>
      <p:bldP spid="59479" grpId="0" animBg="1"/>
      <p:bldP spid="59480" grpId="0" animBg="1"/>
      <p:bldP spid="59481" grpId="0" animBg="1"/>
      <p:bldP spid="59482" grpId="0" animBg="1"/>
      <p:bldP spid="59483" grpId="0" animBg="1"/>
      <p:bldP spid="59484" grpId="0" animBg="1"/>
      <p:bldP spid="59485" grpId="0" animBg="1"/>
      <p:bldP spid="59486" grpId="0" animBg="1"/>
      <p:bldP spid="59487" grpId="0" animBg="1"/>
      <p:bldP spid="59488" grpId="0" animBg="1"/>
      <p:bldP spid="59489" grpId="0" animBg="1"/>
      <p:bldP spid="59490" grpId="0" animBg="1"/>
      <p:bldP spid="59491" grpId="0" animBg="1"/>
      <p:bldP spid="59492" grpId="0" animBg="1"/>
      <p:bldP spid="5949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8" name="Group 2">
            <a:extLst>
              <a:ext uri="{FF2B5EF4-FFF2-40B4-BE49-F238E27FC236}">
                <a16:creationId xmlns:a16="http://schemas.microsoft.com/office/drawing/2014/main" id="{C03B7B6A-61CC-363B-6DB9-956FD81B53AA}"/>
              </a:ext>
            </a:extLst>
          </p:cNvPr>
          <p:cNvGrpSpPr>
            <a:grpSpLocks/>
          </p:cNvGrpSpPr>
          <p:nvPr/>
        </p:nvGrpSpPr>
        <p:grpSpPr bwMode="auto">
          <a:xfrm>
            <a:off x="3611564" y="152400"/>
            <a:ext cx="5437187" cy="800100"/>
            <a:chOff x="1315" y="96"/>
            <a:chExt cx="3425" cy="504"/>
          </a:xfrm>
        </p:grpSpPr>
        <p:sp>
          <p:nvSpPr>
            <p:cNvPr id="60419" name="AutoShape 3">
              <a:extLst>
                <a:ext uri="{FF2B5EF4-FFF2-40B4-BE49-F238E27FC236}">
                  <a16:creationId xmlns:a16="http://schemas.microsoft.com/office/drawing/2014/main" id="{AAA5CF65-E6DA-1496-21BD-C9DA8DC6FDA1}"/>
                </a:ext>
              </a:extLst>
            </p:cNvPr>
            <p:cNvSpPr>
              <a:spLocks noChangeArrowheads="1"/>
            </p:cNvSpPr>
            <p:nvPr/>
          </p:nvSpPr>
          <p:spPr bwMode="auto">
            <a:xfrm>
              <a:off x="1315" y="96"/>
              <a:ext cx="3425" cy="504"/>
            </a:xfrm>
            <a:prstGeom prst="roundRect">
              <a:avLst>
                <a:gd name="adj" fmla="val 16667"/>
              </a:avLst>
            </a:prstGeom>
            <a:solidFill>
              <a:srgbClr val="00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420" name="WordArt 4">
              <a:extLst>
                <a:ext uri="{FF2B5EF4-FFF2-40B4-BE49-F238E27FC236}">
                  <a16:creationId xmlns:a16="http://schemas.microsoft.com/office/drawing/2014/main" id="{9B287298-801C-1EE2-CE85-F76017636ABD}"/>
                </a:ext>
              </a:extLst>
            </p:cNvPr>
            <p:cNvSpPr>
              <a:spLocks noChangeArrowheads="1" noChangeShapeType="1" noTextEdit="1"/>
            </p:cNvSpPr>
            <p:nvPr/>
          </p:nvSpPr>
          <p:spPr bwMode="auto">
            <a:xfrm>
              <a:off x="1429" y="151"/>
              <a:ext cx="3220" cy="360"/>
            </a:xfrm>
            <a:prstGeom prst="rect">
              <a:avLst/>
            </a:prstGeom>
            <a:extLst>
              <a:ext uri="{91240B29-F687-4F45-9708-019B960494DF}">
                <a14:hiddenLine xmlns:a14="http://schemas.microsoft.com/office/drawing/2010/main" w="9525">
                  <a:solidFill>
                    <a:srgbClr val="000000"/>
                  </a:solidFill>
                  <a:round/>
                  <a:headEnd type="none" w="sm" len="sm"/>
                  <a:tailEnd type="none" w="sm" len="sm"/>
                </a14:hiddenLine>
              </a:ext>
            </a:extLst>
          </p:spPr>
          <p:txBody>
            <a:bodyPr wrap="none" fromWordArt="1">
              <a:prstTxWarp prst="textPlain">
                <a:avLst>
                  <a:gd name="adj" fmla="val 50000"/>
                </a:avLst>
              </a:prstTxWarp>
            </a:bodyPr>
            <a:lstStyle/>
            <a:p>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Perceptron: Example</a:t>
              </a:r>
            </a:p>
          </p:txBody>
        </p:sp>
      </p:grpSp>
      <p:grpSp>
        <p:nvGrpSpPr>
          <p:cNvPr id="60421" name="Group 5">
            <a:extLst>
              <a:ext uri="{FF2B5EF4-FFF2-40B4-BE49-F238E27FC236}">
                <a16:creationId xmlns:a16="http://schemas.microsoft.com/office/drawing/2014/main" id="{A050F168-9C82-7377-3A20-24C54D422B6A}"/>
              </a:ext>
            </a:extLst>
          </p:cNvPr>
          <p:cNvGrpSpPr>
            <a:grpSpLocks/>
          </p:cNvGrpSpPr>
          <p:nvPr/>
        </p:nvGrpSpPr>
        <p:grpSpPr bwMode="auto">
          <a:xfrm>
            <a:off x="1847851" y="1052514"/>
            <a:ext cx="8569325" cy="3024187"/>
            <a:chOff x="204" y="663"/>
            <a:chExt cx="5398" cy="1905"/>
          </a:xfrm>
        </p:grpSpPr>
        <p:sp>
          <p:nvSpPr>
            <p:cNvPr id="60422" name="AutoShape 6">
              <a:extLst>
                <a:ext uri="{FF2B5EF4-FFF2-40B4-BE49-F238E27FC236}">
                  <a16:creationId xmlns:a16="http://schemas.microsoft.com/office/drawing/2014/main" id="{2E6A1E34-984E-582C-2547-EB46EB0BB48E}"/>
                </a:ext>
              </a:extLst>
            </p:cNvPr>
            <p:cNvSpPr>
              <a:spLocks noChangeArrowheads="1"/>
            </p:cNvSpPr>
            <p:nvPr/>
          </p:nvSpPr>
          <p:spPr bwMode="auto">
            <a:xfrm>
              <a:off x="204" y="1321"/>
              <a:ext cx="430" cy="318"/>
            </a:xfrm>
            <a:prstGeom prst="roundRect">
              <a:avLst>
                <a:gd name="adj" fmla="val 31449"/>
              </a:avLst>
            </a:prstGeom>
            <a:solidFill>
              <a:srgbClr val="6600CC"/>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3200" b="1">
                  <a:effectLst>
                    <a:outerShdw blurRad="38100" dist="38100" dir="2700000" algn="tl">
                      <a:srgbClr val="000000"/>
                    </a:outerShdw>
                  </a:effectLst>
                  <a:latin typeface="Arial" panose="020B0604020202020204" pitchFamily="34" charset="0"/>
                </a:rPr>
                <a:t>10 </a:t>
              </a:r>
            </a:p>
          </p:txBody>
        </p:sp>
        <p:sp>
          <p:nvSpPr>
            <p:cNvPr id="60423" name="AutoShape 7">
              <a:extLst>
                <a:ext uri="{FF2B5EF4-FFF2-40B4-BE49-F238E27FC236}">
                  <a16:creationId xmlns:a16="http://schemas.microsoft.com/office/drawing/2014/main" id="{FA215622-0ACF-31B5-3D79-B02BE48DE639}"/>
                </a:ext>
              </a:extLst>
            </p:cNvPr>
            <p:cNvSpPr>
              <a:spLocks noChangeArrowheads="1"/>
            </p:cNvSpPr>
            <p:nvPr/>
          </p:nvSpPr>
          <p:spPr bwMode="auto">
            <a:xfrm>
              <a:off x="567" y="663"/>
              <a:ext cx="5035" cy="522"/>
            </a:xfrm>
            <a:prstGeom prst="roundRect">
              <a:avLst>
                <a:gd name="adj" fmla="val 16667"/>
              </a:avLst>
            </a:prstGeom>
            <a:solidFill>
              <a:srgbClr val="6600CC"/>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424" name="Rectangle 8">
              <a:extLst>
                <a:ext uri="{FF2B5EF4-FFF2-40B4-BE49-F238E27FC236}">
                  <a16:creationId xmlns:a16="http://schemas.microsoft.com/office/drawing/2014/main" id="{C42A139B-5751-B165-3F24-6807D8E38175}"/>
                </a:ext>
              </a:extLst>
            </p:cNvPr>
            <p:cNvSpPr>
              <a:spLocks noChangeArrowheads="1"/>
            </p:cNvSpPr>
            <p:nvPr/>
          </p:nvSpPr>
          <p:spPr bwMode="auto">
            <a:xfrm>
              <a:off x="567" y="1072"/>
              <a:ext cx="5035" cy="521"/>
            </a:xfrm>
            <a:prstGeom prst="rect">
              <a:avLst/>
            </a:prstGeom>
            <a:solidFill>
              <a:srgbClr val="6600CC"/>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425" name="Rectangle 9">
              <a:extLst>
                <a:ext uri="{FF2B5EF4-FFF2-40B4-BE49-F238E27FC236}">
                  <a16:creationId xmlns:a16="http://schemas.microsoft.com/office/drawing/2014/main" id="{B66FB9BF-A6E5-0F6C-BAA9-764476A63542}"/>
                </a:ext>
              </a:extLst>
            </p:cNvPr>
            <p:cNvSpPr>
              <a:spLocks noChangeArrowheads="1"/>
            </p:cNvSpPr>
            <p:nvPr/>
          </p:nvSpPr>
          <p:spPr bwMode="auto">
            <a:xfrm>
              <a:off x="567" y="1321"/>
              <a:ext cx="5035" cy="1247"/>
            </a:xfrm>
            <a:prstGeom prst="rect">
              <a:avLst/>
            </a:prstGeom>
            <a:solidFill>
              <a:srgbClr val="6600CC"/>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426" name="Rectangle 10">
              <a:extLst>
                <a:ext uri="{FF2B5EF4-FFF2-40B4-BE49-F238E27FC236}">
                  <a16:creationId xmlns:a16="http://schemas.microsoft.com/office/drawing/2014/main" id="{F526C730-3518-1059-73CF-5C77FFBE35C3}"/>
                </a:ext>
              </a:extLst>
            </p:cNvPr>
            <p:cNvSpPr>
              <a:spLocks noChangeArrowheads="1"/>
            </p:cNvSpPr>
            <p:nvPr/>
          </p:nvSpPr>
          <p:spPr bwMode="auto">
            <a:xfrm>
              <a:off x="612" y="1434"/>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60427" name="Rectangle 11">
              <a:extLst>
                <a:ext uri="{FF2B5EF4-FFF2-40B4-BE49-F238E27FC236}">
                  <a16:creationId xmlns:a16="http://schemas.microsoft.com/office/drawing/2014/main" id="{B79BADF3-7D58-E200-D4B0-8F2A8FA92099}"/>
                </a:ext>
              </a:extLst>
            </p:cNvPr>
            <p:cNvSpPr>
              <a:spLocks noChangeArrowheads="1"/>
            </p:cNvSpPr>
            <p:nvPr/>
          </p:nvSpPr>
          <p:spPr bwMode="auto">
            <a:xfrm>
              <a:off x="1020" y="1434"/>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60428" name="Rectangle 12">
              <a:extLst>
                <a:ext uri="{FF2B5EF4-FFF2-40B4-BE49-F238E27FC236}">
                  <a16:creationId xmlns:a16="http://schemas.microsoft.com/office/drawing/2014/main" id="{0EBB66F0-D0F9-8868-1784-BE1F53407E29}"/>
                </a:ext>
              </a:extLst>
            </p:cNvPr>
            <p:cNvSpPr>
              <a:spLocks noChangeArrowheads="1"/>
            </p:cNvSpPr>
            <p:nvPr/>
          </p:nvSpPr>
          <p:spPr bwMode="auto">
            <a:xfrm>
              <a:off x="1451" y="1434"/>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60429" name="Rectangle 13">
              <a:extLst>
                <a:ext uri="{FF2B5EF4-FFF2-40B4-BE49-F238E27FC236}">
                  <a16:creationId xmlns:a16="http://schemas.microsoft.com/office/drawing/2014/main" id="{94E2992B-43F2-FB48-3D66-881396615FF3}"/>
                </a:ext>
              </a:extLst>
            </p:cNvPr>
            <p:cNvSpPr>
              <a:spLocks noChangeArrowheads="1"/>
            </p:cNvSpPr>
            <p:nvPr/>
          </p:nvSpPr>
          <p:spPr bwMode="auto">
            <a:xfrm>
              <a:off x="2042" y="1434"/>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60430" name="Rectangle 14">
              <a:extLst>
                <a:ext uri="{FF2B5EF4-FFF2-40B4-BE49-F238E27FC236}">
                  <a16:creationId xmlns:a16="http://schemas.microsoft.com/office/drawing/2014/main" id="{3C9C3633-187D-AA30-1E2A-B6646F042EC0}"/>
                </a:ext>
              </a:extLst>
            </p:cNvPr>
            <p:cNvSpPr>
              <a:spLocks noChangeArrowheads="1"/>
            </p:cNvSpPr>
            <p:nvPr/>
          </p:nvSpPr>
          <p:spPr bwMode="auto">
            <a:xfrm>
              <a:off x="2721" y="1434"/>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60431" name="Rectangle 15">
              <a:extLst>
                <a:ext uri="{FF2B5EF4-FFF2-40B4-BE49-F238E27FC236}">
                  <a16:creationId xmlns:a16="http://schemas.microsoft.com/office/drawing/2014/main" id="{B1D47996-D352-A134-16C4-5C340FEA40B5}"/>
                </a:ext>
              </a:extLst>
            </p:cNvPr>
            <p:cNvSpPr>
              <a:spLocks noChangeArrowheads="1"/>
            </p:cNvSpPr>
            <p:nvPr/>
          </p:nvSpPr>
          <p:spPr bwMode="auto">
            <a:xfrm>
              <a:off x="3402" y="1434"/>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60432" name="Rectangle 16">
              <a:extLst>
                <a:ext uri="{FF2B5EF4-FFF2-40B4-BE49-F238E27FC236}">
                  <a16:creationId xmlns:a16="http://schemas.microsoft.com/office/drawing/2014/main" id="{2AC40FDA-30D8-E595-7528-571CA8EE891B}"/>
                </a:ext>
              </a:extLst>
            </p:cNvPr>
            <p:cNvSpPr>
              <a:spLocks noChangeArrowheads="1"/>
            </p:cNvSpPr>
            <p:nvPr/>
          </p:nvSpPr>
          <p:spPr bwMode="auto">
            <a:xfrm>
              <a:off x="4332" y="1434"/>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2</a:t>
              </a:r>
            </a:p>
          </p:txBody>
        </p:sp>
        <p:sp>
          <p:nvSpPr>
            <p:cNvPr id="60433" name="Rectangle 17">
              <a:extLst>
                <a:ext uri="{FF2B5EF4-FFF2-40B4-BE49-F238E27FC236}">
                  <a16:creationId xmlns:a16="http://schemas.microsoft.com/office/drawing/2014/main" id="{39AE098C-429D-EFB2-4957-81B593856D15}"/>
                </a:ext>
              </a:extLst>
            </p:cNvPr>
            <p:cNvSpPr>
              <a:spLocks noChangeArrowheads="1"/>
            </p:cNvSpPr>
            <p:nvPr/>
          </p:nvSpPr>
          <p:spPr bwMode="auto">
            <a:xfrm>
              <a:off x="4740" y="1434"/>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3</a:t>
              </a:r>
            </a:p>
          </p:txBody>
        </p:sp>
        <p:sp>
          <p:nvSpPr>
            <p:cNvPr id="60434" name="Rectangle 18">
              <a:extLst>
                <a:ext uri="{FF2B5EF4-FFF2-40B4-BE49-F238E27FC236}">
                  <a16:creationId xmlns:a16="http://schemas.microsoft.com/office/drawing/2014/main" id="{39A92E27-AAFB-64AD-54AA-645BD2F550EA}"/>
                </a:ext>
              </a:extLst>
            </p:cNvPr>
            <p:cNvSpPr>
              <a:spLocks noChangeArrowheads="1"/>
            </p:cNvSpPr>
            <p:nvPr/>
          </p:nvSpPr>
          <p:spPr bwMode="auto">
            <a:xfrm>
              <a:off x="5171" y="1434"/>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-4</a:t>
              </a:r>
            </a:p>
          </p:txBody>
        </p:sp>
        <p:sp>
          <p:nvSpPr>
            <p:cNvPr id="60435" name="Rectangle 19">
              <a:extLst>
                <a:ext uri="{FF2B5EF4-FFF2-40B4-BE49-F238E27FC236}">
                  <a16:creationId xmlns:a16="http://schemas.microsoft.com/office/drawing/2014/main" id="{CD4439E2-6250-1B73-60AB-FED505C627CB}"/>
                </a:ext>
              </a:extLst>
            </p:cNvPr>
            <p:cNvSpPr>
              <a:spLocks noChangeArrowheads="1"/>
            </p:cNvSpPr>
            <p:nvPr/>
          </p:nvSpPr>
          <p:spPr bwMode="auto">
            <a:xfrm>
              <a:off x="725" y="731"/>
              <a:ext cx="54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FFFFFF"/>
                    </a:outerShdw>
                  </a:effectLst>
                  <a:latin typeface="Arial" panose="020B0604020202020204" pitchFamily="34" charset="0"/>
                </a:rPr>
                <a:t>Input</a:t>
              </a:r>
            </a:p>
          </p:txBody>
        </p:sp>
        <p:sp>
          <p:nvSpPr>
            <p:cNvPr id="60436" name="Rectangle 20">
              <a:extLst>
                <a:ext uri="{FF2B5EF4-FFF2-40B4-BE49-F238E27FC236}">
                  <a16:creationId xmlns:a16="http://schemas.microsoft.com/office/drawing/2014/main" id="{5775F22A-A53D-4AB3-16B7-9AE2D977F689}"/>
                </a:ext>
              </a:extLst>
            </p:cNvPr>
            <p:cNvSpPr>
              <a:spLocks noChangeArrowheads="1"/>
            </p:cNvSpPr>
            <p:nvPr/>
          </p:nvSpPr>
          <p:spPr bwMode="auto">
            <a:xfrm>
              <a:off x="1451" y="731"/>
              <a:ext cx="3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FFFFFF"/>
                    </a:outerShdw>
                  </a:effectLst>
                  <a:latin typeface="Arial" panose="020B0604020202020204" pitchFamily="34" charset="0"/>
                </a:rPr>
                <a:t>Bias</a:t>
              </a:r>
            </a:p>
          </p:txBody>
        </p:sp>
        <p:sp>
          <p:nvSpPr>
            <p:cNvPr id="60437" name="Rectangle 21">
              <a:extLst>
                <a:ext uri="{FF2B5EF4-FFF2-40B4-BE49-F238E27FC236}">
                  <a16:creationId xmlns:a16="http://schemas.microsoft.com/office/drawing/2014/main" id="{53547E71-BB68-0530-C41B-7F1249BFBCC4}"/>
                </a:ext>
              </a:extLst>
            </p:cNvPr>
            <p:cNvSpPr>
              <a:spLocks noChangeArrowheads="1"/>
            </p:cNvSpPr>
            <p:nvPr/>
          </p:nvSpPr>
          <p:spPr bwMode="auto">
            <a:xfrm>
              <a:off x="2041" y="1048"/>
              <a:ext cx="3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FFFFFF"/>
                    </a:outerShdw>
                  </a:effectLst>
                  <a:latin typeface="Arial" panose="020B0604020202020204" pitchFamily="34" charset="0"/>
                </a:rPr>
                <a:t>y</a:t>
              </a:r>
              <a:r>
                <a:rPr lang="en-US" altLang="en-US" sz="2400" b="1" baseline="-25000">
                  <a:effectLst>
                    <a:outerShdw blurRad="38100" dist="38100" dir="2700000" algn="tl">
                      <a:srgbClr val="FFFFFF"/>
                    </a:outerShdw>
                  </a:effectLst>
                  <a:latin typeface="Arial" panose="020B0604020202020204" pitchFamily="34" charset="0"/>
                </a:rPr>
                <a:t>in</a:t>
              </a:r>
            </a:p>
          </p:txBody>
        </p:sp>
        <p:sp>
          <p:nvSpPr>
            <p:cNvPr id="60438" name="Rectangle 22">
              <a:extLst>
                <a:ext uri="{FF2B5EF4-FFF2-40B4-BE49-F238E27FC236}">
                  <a16:creationId xmlns:a16="http://schemas.microsoft.com/office/drawing/2014/main" id="{7C8B0DFD-B592-B22D-6F52-DFE72204C83B}"/>
                </a:ext>
              </a:extLst>
            </p:cNvPr>
            <p:cNvSpPr>
              <a:spLocks noChangeArrowheads="1"/>
            </p:cNvSpPr>
            <p:nvPr/>
          </p:nvSpPr>
          <p:spPr bwMode="auto">
            <a:xfrm>
              <a:off x="2721" y="1048"/>
              <a:ext cx="3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FFFFFF"/>
                    </a:outerShdw>
                  </a:effectLst>
                  <a:latin typeface="Arial" panose="020B0604020202020204" pitchFamily="34" charset="0"/>
                </a:rPr>
                <a:t>y</a:t>
              </a:r>
            </a:p>
          </p:txBody>
        </p:sp>
        <p:sp>
          <p:nvSpPr>
            <p:cNvPr id="60439" name="Rectangle 23">
              <a:extLst>
                <a:ext uri="{FF2B5EF4-FFF2-40B4-BE49-F238E27FC236}">
                  <a16:creationId xmlns:a16="http://schemas.microsoft.com/office/drawing/2014/main" id="{7003E83B-DB56-1034-5400-5A543B459FCB}"/>
                </a:ext>
              </a:extLst>
            </p:cNvPr>
            <p:cNvSpPr>
              <a:spLocks noChangeArrowheads="1"/>
            </p:cNvSpPr>
            <p:nvPr/>
          </p:nvSpPr>
          <p:spPr bwMode="auto">
            <a:xfrm>
              <a:off x="3402" y="1048"/>
              <a:ext cx="3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FFFFFF"/>
                    </a:outerShdw>
                  </a:effectLst>
                  <a:latin typeface="Arial" panose="020B0604020202020204" pitchFamily="34" charset="0"/>
                </a:rPr>
                <a:t>t</a:t>
              </a:r>
            </a:p>
          </p:txBody>
        </p:sp>
        <p:sp>
          <p:nvSpPr>
            <p:cNvPr id="60440" name="Rectangle 24">
              <a:extLst>
                <a:ext uri="{FF2B5EF4-FFF2-40B4-BE49-F238E27FC236}">
                  <a16:creationId xmlns:a16="http://schemas.microsoft.com/office/drawing/2014/main" id="{85FCB046-0481-AE82-D0DF-7748335575FB}"/>
                </a:ext>
              </a:extLst>
            </p:cNvPr>
            <p:cNvSpPr>
              <a:spLocks noChangeArrowheads="1"/>
            </p:cNvSpPr>
            <p:nvPr/>
          </p:nvSpPr>
          <p:spPr bwMode="auto">
            <a:xfrm>
              <a:off x="612" y="1049"/>
              <a:ext cx="3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FFFFFF"/>
                    </a:outerShdw>
                  </a:effectLst>
                  <a:latin typeface="Arial" panose="020B0604020202020204" pitchFamily="34" charset="0"/>
                </a:rPr>
                <a:t>x</a:t>
              </a:r>
              <a:r>
                <a:rPr lang="en-US" altLang="en-US" sz="2400" b="1" baseline="-25000">
                  <a:effectLst>
                    <a:outerShdw blurRad="38100" dist="38100" dir="2700000" algn="tl">
                      <a:srgbClr val="FFFFFF"/>
                    </a:outerShdw>
                  </a:effectLst>
                  <a:latin typeface="Arial" panose="020B0604020202020204" pitchFamily="34" charset="0"/>
                </a:rPr>
                <a:t>1</a:t>
              </a:r>
            </a:p>
          </p:txBody>
        </p:sp>
        <p:sp>
          <p:nvSpPr>
            <p:cNvPr id="60441" name="Rectangle 25">
              <a:extLst>
                <a:ext uri="{FF2B5EF4-FFF2-40B4-BE49-F238E27FC236}">
                  <a16:creationId xmlns:a16="http://schemas.microsoft.com/office/drawing/2014/main" id="{DC7ECCBB-1EBD-27DA-4FC1-855F662298BB}"/>
                </a:ext>
              </a:extLst>
            </p:cNvPr>
            <p:cNvSpPr>
              <a:spLocks noChangeArrowheads="1"/>
            </p:cNvSpPr>
            <p:nvPr/>
          </p:nvSpPr>
          <p:spPr bwMode="auto">
            <a:xfrm>
              <a:off x="1020" y="1049"/>
              <a:ext cx="3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FFFFFF"/>
                    </a:outerShdw>
                  </a:effectLst>
                  <a:latin typeface="Arial" panose="020B0604020202020204" pitchFamily="34" charset="0"/>
                </a:rPr>
                <a:t>x</a:t>
              </a:r>
              <a:r>
                <a:rPr lang="en-US" altLang="en-US" sz="2400" b="1" baseline="-25000">
                  <a:effectLst>
                    <a:outerShdw blurRad="38100" dist="38100" dir="2700000" algn="tl">
                      <a:srgbClr val="FFFFFF"/>
                    </a:outerShdw>
                  </a:effectLst>
                  <a:latin typeface="Arial" panose="020B0604020202020204" pitchFamily="34" charset="0"/>
                </a:rPr>
                <a:t>2</a:t>
              </a:r>
            </a:p>
          </p:txBody>
        </p:sp>
        <p:sp>
          <p:nvSpPr>
            <p:cNvPr id="60442" name="Rectangle 26">
              <a:extLst>
                <a:ext uri="{FF2B5EF4-FFF2-40B4-BE49-F238E27FC236}">
                  <a16:creationId xmlns:a16="http://schemas.microsoft.com/office/drawing/2014/main" id="{E3536E1E-F0E8-D51F-2C41-221EE95BFFE8}"/>
                </a:ext>
              </a:extLst>
            </p:cNvPr>
            <p:cNvSpPr>
              <a:spLocks noChangeArrowheads="1"/>
            </p:cNvSpPr>
            <p:nvPr/>
          </p:nvSpPr>
          <p:spPr bwMode="auto">
            <a:xfrm>
              <a:off x="4332" y="1049"/>
              <a:ext cx="3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FFFFFF"/>
                    </a:outerShdw>
                  </a:effectLst>
                  <a:latin typeface="Arial" panose="020B0604020202020204" pitchFamily="34" charset="0"/>
                </a:rPr>
                <a:t>w</a:t>
              </a:r>
              <a:r>
                <a:rPr lang="en-US" altLang="en-US" sz="2400" b="1" baseline="-25000">
                  <a:effectLst>
                    <a:outerShdw blurRad="38100" dist="38100" dir="2700000" algn="tl">
                      <a:srgbClr val="FFFFFF"/>
                    </a:outerShdw>
                  </a:effectLst>
                  <a:latin typeface="Arial" panose="020B0604020202020204" pitchFamily="34" charset="0"/>
                </a:rPr>
                <a:t>1</a:t>
              </a:r>
            </a:p>
          </p:txBody>
        </p:sp>
        <p:sp>
          <p:nvSpPr>
            <p:cNvPr id="60443" name="Rectangle 27">
              <a:extLst>
                <a:ext uri="{FF2B5EF4-FFF2-40B4-BE49-F238E27FC236}">
                  <a16:creationId xmlns:a16="http://schemas.microsoft.com/office/drawing/2014/main" id="{EFF547B8-4722-A25B-A7E3-FA869C6692A0}"/>
                </a:ext>
              </a:extLst>
            </p:cNvPr>
            <p:cNvSpPr>
              <a:spLocks noChangeArrowheads="1"/>
            </p:cNvSpPr>
            <p:nvPr/>
          </p:nvSpPr>
          <p:spPr bwMode="auto">
            <a:xfrm>
              <a:off x="4740" y="1049"/>
              <a:ext cx="3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FFFFFF"/>
                    </a:outerShdw>
                  </a:effectLst>
                  <a:latin typeface="Arial" panose="020B0604020202020204" pitchFamily="34" charset="0"/>
                </a:rPr>
                <a:t>w</a:t>
              </a:r>
              <a:r>
                <a:rPr lang="en-US" altLang="en-US" sz="2400" b="1" baseline="-25000">
                  <a:effectLst>
                    <a:outerShdw blurRad="38100" dist="38100" dir="2700000" algn="tl">
                      <a:srgbClr val="FFFFFF"/>
                    </a:outerShdw>
                  </a:effectLst>
                  <a:latin typeface="Arial" panose="020B0604020202020204" pitchFamily="34" charset="0"/>
                </a:rPr>
                <a:t>2</a:t>
              </a:r>
            </a:p>
          </p:txBody>
        </p:sp>
        <p:sp>
          <p:nvSpPr>
            <p:cNvPr id="60444" name="Rectangle 28">
              <a:extLst>
                <a:ext uri="{FF2B5EF4-FFF2-40B4-BE49-F238E27FC236}">
                  <a16:creationId xmlns:a16="http://schemas.microsoft.com/office/drawing/2014/main" id="{AC4DF8A6-F59C-5F26-E960-69C20F12F1A0}"/>
                </a:ext>
              </a:extLst>
            </p:cNvPr>
            <p:cNvSpPr>
              <a:spLocks noChangeArrowheads="1"/>
            </p:cNvSpPr>
            <p:nvPr/>
          </p:nvSpPr>
          <p:spPr bwMode="auto">
            <a:xfrm>
              <a:off x="5171" y="1049"/>
              <a:ext cx="3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FFFFFF"/>
                    </a:outerShdw>
                  </a:effectLst>
                  <a:latin typeface="Arial" panose="020B0604020202020204" pitchFamily="34" charset="0"/>
                </a:rPr>
                <a:t>b</a:t>
              </a:r>
            </a:p>
          </p:txBody>
        </p:sp>
        <p:sp>
          <p:nvSpPr>
            <p:cNvPr id="60445" name="Rectangle 29">
              <a:extLst>
                <a:ext uri="{FF2B5EF4-FFF2-40B4-BE49-F238E27FC236}">
                  <a16:creationId xmlns:a16="http://schemas.microsoft.com/office/drawing/2014/main" id="{5CD52542-C1E6-BAB6-672E-7A8671D9E8A9}"/>
                </a:ext>
              </a:extLst>
            </p:cNvPr>
            <p:cNvSpPr>
              <a:spLocks noChangeArrowheads="1"/>
            </p:cNvSpPr>
            <p:nvPr/>
          </p:nvSpPr>
          <p:spPr bwMode="auto">
            <a:xfrm>
              <a:off x="612" y="1706"/>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60446" name="Rectangle 30">
              <a:extLst>
                <a:ext uri="{FF2B5EF4-FFF2-40B4-BE49-F238E27FC236}">
                  <a16:creationId xmlns:a16="http://schemas.microsoft.com/office/drawing/2014/main" id="{C6D81C74-3325-9ADD-8A2A-9E4B8F6B366A}"/>
                </a:ext>
              </a:extLst>
            </p:cNvPr>
            <p:cNvSpPr>
              <a:spLocks noChangeArrowheads="1"/>
            </p:cNvSpPr>
            <p:nvPr/>
          </p:nvSpPr>
          <p:spPr bwMode="auto">
            <a:xfrm>
              <a:off x="1020" y="1706"/>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0</a:t>
              </a:r>
            </a:p>
          </p:txBody>
        </p:sp>
        <p:sp>
          <p:nvSpPr>
            <p:cNvPr id="60447" name="Rectangle 31">
              <a:extLst>
                <a:ext uri="{FF2B5EF4-FFF2-40B4-BE49-F238E27FC236}">
                  <a16:creationId xmlns:a16="http://schemas.microsoft.com/office/drawing/2014/main" id="{270B7B3B-5823-8814-3EE2-B4EAC5EC5A31}"/>
                </a:ext>
              </a:extLst>
            </p:cNvPr>
            <p:cNvSpPr>
              <a:spLocks noChangeArrowheads="1"/>
            </p:cNvSpPr>
            <p:nvPr/>
          </p:nvSpPr>
          <p:spPr bwMode="auto">
            <a:xfrm>
              <a:off x="1451" y="1706"/>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60448" name="Rectangle 32">
              <a:extLst>
                <a:ext uri="{FF2B5EF4-FFF2-40B4-BE49-F238E27FC236}">
                  <a16:creationId xmlns:a16="http://schemas.microsoft.com/office/drawing/2014/main" id="{AC2A1554-2F42-C726-F71D-F8F2B26328D2}"/>
                </a:ext>
              </a:extLst>
            </p:cNvPr>
            <p:cNvSpPr>
              <a:spLocks noChangeArrowheads="1"/>
            </p:cNvSpPr>
            <p:nvPr/>
          </p:nvSpPr>
          <p:spPr bwMode="auto">
            <a:xfrm>
              <a:off x="2042" y="1706"/>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-2</a:t>
              </a:r>
            </a:p>
          </p:txBody>
        </p:sp>
        <p:sp>
          <p:nvSpPr>
            <p:cNvPr id="60449" name="Rectangle 33">
              <a:extLst>
                <a:ext uri="{FF2B5EF4-FFF2-40B4-BE49-F238E27FC236}">
                  <a16:creationId xmlns:a16="http://schemas.microsoft.com/office/drawing/2014/main" id="{ACF289A9-D91C-8153-A795-DCBD153FC0D4}"/>
                </a:ext>
              </a:extLst>
            </p:cNvPr>
            <p:cNvSpPr>
              <a:spLocks noChangeArrowheads="1"/>
            </p:cNvSpPr>
            <p:nvPr/>
          </p:nvSpPr>
          <p:spPr bwMode="auto">
            <a:xfrm>
              <a:off x="2721" y="1706"/>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60450" name="Rectangle 34">
              <a:extLst>
                <a:ext uri="{FF2B5EF4-FFF2-40B4-BE49-F238E27FC236}">
                  <a16:creationId xmlns:a16="http://schemas.microsoft.com/office/drawing/2014/main" id="{5E18A8C3-44C2-AC96-9183-ACD45A2DFAFA}"/>
                </a:ext>
              </a:extLst>
            </p:cNvPr>
            <p:cNvSpPr>
              <a:spLocks noChangeArrowheads="1"/>
            </p:cNvSpPr>
            <p:nvPr/>
          </p:nvSpPr>
          <p:spPr bwMode="auto">
            <a:xfrm>
              <a:off x="3402" y="1706"/>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60451" name="Rectangle 35">
              <a:extLst>
                <a:ext uri="{FF2B5EF4-FFF2-40B4-BE49-F238E27FC236}">
                  <a16:creationId xmlns:a16="http://schemas.microsoft.com/office/drawing/2014/main" id="{3B801D09-8DEE-1ED6-DDA2-739247FF1930}"/>
                </a:ext>
              </a:extLst>
            </p:cNvPr>
            <p:cNvSpPr>
              <a:spLocks noChangeArrowheads="1"/>
            </p:cNvSpPr>
            <p:nvPr/>
          </p:nvSpPr>
          <p:spPr bwMode="auto">
            <a:xfrm>
              <a:off x="4332" y="1706"/>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2</a:t>
              </a:r>
            </a:p>
          </p:txBody>
        </p:sp>
        <p:sp>
          <p:nvSpPr>
            <p:cNvPr id="60452" name="Rectangle 36">
              <a:extLst>
                <a:ext uri="{FF2B5EF4-FFF2-40B4-BE49-F238E27FC236}">
                  <a16:creationId xmlns:a16="http://schemas.microsoft.com/office/drawing/2014/main" id="{57EFBB0F-F843-394A-731E-85D8BCA8FCE1}"/>
                </a:ext>
              </a:extLst>
            </p:cNvPr>
            <p:cNvSpPr>
              <a:spLocks noChangeArrowheads="1"/>
            </p:cNvSpPr>
            <p:nvPr/>
          </p:nvSpPr>
          <p:spPr bwMode="auto">
            <a:xfrm>
              <a:off x="4740" y="1706"/>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3</a:t>
              </a:r>
            </a:p>
          </p:txBody>
        </p:sp>
        <p:sp>
          <p:nvSpPr>
            <p:cNvPr id="60453" name="Rectangle 37">
              <a:extLst>
                <a:ext uri="{FF2B5EF4-FFF2-40B4-BE49-F238E27FC236}">
                  <a16:creationId xmlns:a16="http://schemas.microsoft.com/office/drawing/2014/main" id="{04BB1FB1-49DF-2051-DE64-EBB95CE63F8A}"/>
                </a:ext>
              </a:extLst>
            </p:cNvPr>
            <p:cNvSpPr>
              <a:spLocks noChangeArrowheads="1"/>
            </p:cNvSpPr>
            <p:nvPr/>
          </p:nvSpPr>
          <p:spPr bwMode="auto">
            <a:xfrm>
              <a:off x="5171" y="1706"/>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-4</a:t>
              </a:r>
            </a:p>
          </p:txBody>
        </p:sp>
        <p:sp>
          <p:nvSpPr>
            <p:cNvPr id="60454" name="Rectangle 38">
              <a:extLst>
                <a:ext uri="{FF2B5EF4-FFF2-40B4-BE49-F238E27FC236}">
                  <a16:creationId xmlns:a16="http://schemas.microsoft.com/office/drawing/2014/main" id="{01688142-100C-1993-B8D5-8611ECEDC948}"/>
                </a:ext>
              </a:extLst>
            </p:cNvPr>
            <p:cNvSpPr>
              <a:spLocks noChangeArrowheads="1"/>
            </p:cNvSpPr>
            <p:nvPr/>
          </p:nvSpPr>
          <p:spPr bwMode="auto">
            <a:xfrm>
              <a:off x="612" y="1978"/>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0</a:t>
              </a:r>
            </a:p>
          </p:txBody>
        </p:sp>
        <p:sp>
          <p:nvSpPr>
            <p:cNvPr id="60455" name="Rectangle 39">
              <a:extLst>
                <a:ext uri="{FF2B5EF4-FFF2-40B4-BE49-F238E27FC236}">
                  <a16:creationId xmlns:a16="http://schemas.microsoft.com/office/drawing/2014/main" id="{BF73F1FE-2D1C-80F6-C944-4EAC9CF447ED}"/>
                </a:ext>
              </a:extLst>
            </p:cNvPr>
            <p:cNvSpPr>
              <a:spLocks noChangeArrowheads="1"/>
            </p:cNvSpPr>
            <p:nvPr/>
          </p:nvSpPr>
          <p:spPr bwMode="auto">
            <a:xfrm>
              <a:off x="1020" y="1978"/>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60456" name="Rectangle 40">
              <a:extLst>
                <a:ext uri="{FF2B5EF4-FFF2-40B4-BE49-F238E27FC236}">
                  <a16:creationId xmlns:a16="http://schemas.microsoft.com/office/drawing/2014/main" id="{08BAE778-310D-42F8-11D8-142A42B085B5}"/>
                </a:ext>
              </a:extLst>
            </p:cNvPr>
            <p:cNvSpPr>
              <a:spLocks noChangeArrowheads="1"/>
            </p:cNvSpPr>
            <p:nvPr/>
          </p:nvSpPr>
          <p:spPr bwMode="auto">
            <a:xfrm>
              <a:off x="1451" y="1978"/>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60457" name="Rectangle 41">
              <a:extLst>
                <a:ext uri="{FF2B5EF4-FFF2-40B4-BE49-F238E27FC236}">
                  <a16:creationId xmlns:a16="http://schemas.microsoft.com/office/drawing/2014/main" id="{838C4C7B-6B44-34B8-1FE8-5D5F853C8E08}"/>
                </a:ext>
              </a:extLst>
            </p:cNvPr>
            <p:cNvSpPr>
              <a:spLocks noChangeArrowheads="1"/>
            </p:cNvSpPr>
            <p:nvPr/>
          </p:nvSpPr>
          <p:spPr bwMode="auto">
            <a:xfrm>
              <a:off x="2042" y="1978"/>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60458" name="Rectangle 42">
              <a:extLst>
                <a:ext uri="{FF2B5EF4-FFF2-40B4-BE49-F238E27FC236}">
                  <a16:creationId xmlns:a16="http://schemas.microsoft.com/office/drawing/2014/main" id="{B0800356-F9EB-98B0-BA15-8E855DCA0D21}"/>
                </a:ext>
              </a:extLst>
            </p:cNvPr>
            <p:cNvSpPr>
              <a:spLocks noChangeArrowheads="1"/>
            </p:cNvSpPr>
            <p:nvPr/>
          </p:nvSpPr>
          <p:spPr bwMode="auto">
            <a:xfrm>
              <a:off x="2721" y="1978"/>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60459" name="Rectangle 43">
              <a:extLst>
                <a:ext uri="{FF2B5EF4-FFF2-40B4-BE49-F238E27FC236}">
                  <a16:creationId xmlns:a16="http://schemas.microsoft.com/office/drawing/2014/main" id="{D9DC2831-5073-F191-C97D-AC263DAFCC34}"/>
                </a:ext>
              </a:extLst>
            </p:cNvPr>
            <p:cNvSpPr>
              <a:spLocks noChangeArrowheads="1"/>
            </p:cNvSpPr>
            <p:nvPr/>
          </p:nvSpPr>
          <p:spPr bwMode="auto">
            <a:xfrm>
              <a:off x="3402" y="1978"/>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60460" name="Rectangle 44">
              <a:extLst>
                <a:ext uri="{FF2B5EF4-FFF2-40B4-BE49-F238E27FC236}">
                  <a16:creationId xmlns:a16="http://schemas.microsoft.com/office/drawing/2014/main" id="{CC5EADB0-9A3E-D1B1-FA53-5F474565FAA9}"/>
                </a:ext>
              </a:extLst>
            </p:cNvPr>
            <p:cNvSpPr>
              <a:spLocks noChangeArrowheads="1"/>
            </p:cNvSpPr>
            <p:nvPr/>
          </p:nvSpPr>
          <p:spPr bwMode="auto">
            <a:xfrm>
              <a:off x="4332" y="1978"/>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2</a:t>
              </a:r>
            </a:p>
          </p:txBody>
        </p:sp>
        <p:sp>
          <p:nvSpPr>
            <p:cNvPr id="60461" name="Rectangle 45">
              <a:extLst>
                <a:ext uri="{FF2B5EF4-FFF2-40B4-BE49-F238E27FC236}">
                  <a16:creationId xmlns:a16="http://schemas.microsoft.com/office/drawing/2014/main" id="{0B558E2C-5BC0-5BC7-44C5-C651B12FB75A}"/>
                </a:ext>
              </a:extLst>
            </p:cNvPr>
            <p:cNvSpPr>
              <a:spLocks noChangeArrowheads="1"/>
            </p:cNvSpPr>
            <p:nvPr/>
          </p:nvSpPr>
          <p:spPr bwMode="auto">
            <a:xfrm>
              <a:off x="4740" y="1978"/>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3</a:t>
              </a:r>
            </a:p>
          </p:txBody>
        </p:sp>
        <p:sp>
          <p:nvSpPr>
            <p:cNvPr id="60462" name="Rectangle 46">
              <a:extLst>
                <a:ext uri="{FF2B5EF4-FFF2-40B4-BE49-F238E27FC236}">
                  <a16:creationId xmlns:a16="http://schemas.microsoft.com/office/drawing/2014/main" id="{1571CE52-24C4-81A4-1071-C374ABCA74D2}"/>
                </a:ext>
              </a:extLst>
            </p:cNvPr>
            <p:cNvSpPr>
              <a:spLocks noChangeArrowheads="1"/>
            </p:cNvSpPr>
            <p:nvPr/>
          </p:nvSpPr>
          <p:spPr bwMode="auto">
            <a:xfrm>
              <a:off x="5171" y="1978"/>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-4</a:t>
              </a:r>
            </a:p>
          </p:txBody>
        </p:sp>
        <p:sp>
          <p:nvSpPr>
            <p:cNvPr id="60463" name="Rectangle 47">
              <a:extLst>
                <a:ext uri="{FF2B5EF4-FFF2-40B4-BE49-F238E27FC236}">
                  <a16:creationId xmlns:a16="http://schemas.microsoft.com/office/drawing/2014/main" id="{7686D2E4-C5C9-6C30-CF9A-8DD42F96DA74}"/>
                </a:ext>
              </a:extLst>
            </p:cNvPr>
            <p:cNvSpPr>
              <a:spLocks noChangeArrowheads="1"/>
            </p:cNvSpPr>
            <p:nvPr/>
          </p:nvSpPr>
          <p:spPr bwMode="auto">
            <a:xfrm>
              <a:off x="612" y="2250"/>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0</a:t>
              </a:r>
            </a:p>
          </p:txBody>
        </p:sp>
        <p:sp>
          <p:nvSpPr>
            <p:cNvPr id="60464" name="Rectangle 48">
              <a:extLst>
                <a:ext uri="{FF2B5EF4-FFF2-40B4-BE49-F238E27FC236}">
                  <a16:creationId xmlns:a16="http://schemas.microsoft.com/office/drawing/2014/main" id="{9EEA4C8B-6DDA-8827-917E-5E99F21A9081}"/>
                </a:ext>
              </a:extLst>
            </p:cNvPr>
            <p:cNvSpPr>
              <a:spLocks noChangeArrowheads="1"/>
            </p:cNvSpPr>
            <p:nvPr/>
          </p:nvSpPr>
          <p:spPr bwMode="auto">
            <a:xfrm>
              <a:off x="1020" y="2250"/>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0</a:t>
              </a:r>
            </a:p>
          </p:txBody>
        </p:sp>
        <p:sp>
          <p:nvSpPr>
            <p:cNvPr id="60465" name="Rectangle 49">
              <a:extLst>
                <a:ext uri="{FF2B5EF4-FFF2-40B4-BE49-F238E27FC236}">
                  <a16:creationId xmlns:a16="http://schemas.microsoft.com/office/drawing/2014/main" id="{A7B1734A-D107-12CC-B9D6-476108869D52}"/>
                </a:ext>
              </a:extLst>
            </p:cNvPr>
            <p:cNvSpPr>
              <a:spLocks noChangeArrowheads="1"/>
            </p:cNvSpPr>
            <p:nvPr/>
          </p:nvSpPr>
          <p:spPr bwMode="auto">
            <a:xfrm>
              <a:off x="1451" y="2250"/>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60466" name="Rectangle 50">
              <a:extLst>
                <a:ext uri="{FF2B5EF4-FFF2-40B4-BE49-F238E27FC236}">
                  <a16:creationId xmlns:a16="http://schemas.microsoft.com/office/drawing/2014/main" id="{A4FDEB75-376F-6D79-A424-2317713506FD}"/>
                </a:ext>
              </a:extLst>
            </p:cNvPr>
            <p:cNvSpPr>
              <a:spLocks noChangeArrowheads="1"/>
            </p:cNvSpPr>
            <p:nvPr/>
          </p:nvSpPr>
          <p:spPr bwMode="auto">
            <a:xfrm>
              <a:off x="2042" y="2250"/>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-4</a:t>
              </a:r>
            </a:p>
          </p:txBody>
        </p:sp>
        <p:sp>
          <p:nvSpPr>
            <p:cNvPr id="60467" name="Rectangle 51">
              <a:extLst>
                <a:ext uri="{FF2B5EF4-FFF2-40B4-BE49-F238E27FC236}">
                  <a16:creationId xmlns:a16="http://schemas.microsoft.com/office/drawing/2014/main" id="{800E8999-F475-F28E-3046-0418340C1BCA}"/>
                </a:ext>
              </a:extLst>
            </p:cNvPr>
            <p:cNvSpPr>
              <a:spLocks noChangeArrowheads="1"/>
            </p:cNvSpPr>
            <p:nvPr/>
          </p:nvSpPr>
          <p:spPr bwMode="auto">
            <a:xfrm>
              <a:off x="2721" y="2250"/>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60468" name="Rectangle 52">
              <a:extLst>
                <a:ext uri="{FF2B5EF4-FFF2-40B4-BE49-F238E27FC236}">
                  <a16:creationId xmlns:a16="http://schemas.microsoft.com/office/drawing/2014/main" id="{9C9DDECF-1635-6EE3-43D6-E05B7C532332}"/>
                </a:ext>
              </a:extLst>
            </p:cNvPr>
            <p:cNvSpPr>
              <a:spLocks noChangeArrowheads="1"/>
            </p:cNvSpPr>
            <p:nvPr/>
          </p:nvSpPr>
          <p:spPr bwMode="auto">
            <a:xfrm>
              <a:off x="3402" y="2250"/>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-1</a:t>
              </a:r>
            </a:p>
          </p:txBody>
        </p:sp>
        <p:sp>
          <p:nvSpPr>
            <p:cNvPr id="60469" name="Rectangle 53">
              <a:extLst>
                <a:ext uri="{FF2B5EF4-FFF2-40B4-BE49-F238E27FC236}">
                  <a16:creationId xmlns:a16="http://schemas.microsoft.com/office/drawing/2014/main" id="{87701FB5-A09D-2548-D195-9D8CB1391DBE}"/>
                </a:ext>
              </a:extLst>
            </p:cNvPr>
            <p:cNvSpPr>
              <a:spLocks noChangeArrowheads="1"/>
            </p:cNvSpPr>
            <p:nvPr/>
          </p:nvSpPr>
          <p:spPr bwMode="auto">
            <a:xfrm>
              <a:off x="4332" y="2250"/>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2</a:t>
              </a:r>
            </a:p>
          </p:txBody>
        </p:sp>
        <p:sp>
          <p:nvSpPr>
            <p:cNvPr id="60470" name="Rectangle 54">
              <a:extLst>
                <a:ext uri="{FF2B5EF4-FFF2-40B4-BE49-F238E27FC236}">
                  <a16:creationId xmlns:a16="http://schemas.microsoft.com/office/drawing/2014/main" id="{2029E62D-4260-AAD1-E9DC-5182586B2416}"/>
                </a:ext>
              </a:extLst>
            </p:cNvPr>
            <p:cNvSpPr>
              <a:spLocks noChangeArrowheads="1"/>
            </p:cNvSpPr>
            <p:nvPr/>
          </p:nvSpPr>
          <p:spPr bwMode="auto">
            <a:xfrm>
              <a:off x="4740" y="2250"/>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3</a:t>
              </a:r>
            </a:p>
          </p:txBody>
        </p:sp>
        <p:sp>
          <p:nvSpPr>
            <p:cNvPr id="60471" name="Rectangle 55">
              <a:extLst>
                <a:ext uri="{FF2B5EF4-FFF2-40B4-BE49-F238E27FC236}">
                  <a16:creationId xmlns:a16="http://schemas.microsoft.com/office/drawing/2014/main" id="{4A4C99C4-A795-5512-F9B9-C0A20646619E}"/>
                </a:ext>
              </a:extLst>
            </p:cNvPr>
            <p:cNvSpPr>
              <a:spLocks noChangeArrowheads="1"/>
            </p:cNvSpPr>
            <p:nvPr/>
          </p:nvSpPr>
          <p:spPr bwMode="auto">
            <a:xfrm>
              <a:off x="5171" y="2250"/>
              <a:ext cx="363" cy="25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effectLst>
                    <a:outerShdw blurRad="38100" dist="38100" dir="2700000" algn="tl">
                      <a:srgbClr val="000000"/>
                    </a:outerShdw>
                  </a:effectLst>
                  <a:latin typeface="Arial" panose="020B0604020202020204" pitchFamily="34" charset="0"/>
                </a:rPr>
                <a:t>-4</a:t>
              </a:r>
            </a:p>
          </p:txBody>
        </p:sp>
        <p:sp>
          <p:nvSpPr>
            <p:cNvPr id="60472" name="Rectangle 56">
              <a:extLst>
                <a:ext uri="{FF2B5EF4-FFF2-40B4-BE49-F238E27FC236}">
                  <a16:creationId xmlns:a16="http://schemas.microsoft.com/office/drawing/2014/main" id="{2A7E4E4A-0395-9598-AB62-9C895DBCDF95}"/>
                </a:ext>
              </a:extLst>
            </p:cNvPr>
            <p:cNvSpPr>
              <a:spLocks noChangeArrowheads="1"/>
            </p:cNvSpPr>
            <p:nvPr/>
          </p:nvSpPr>
          <p:spPr bwMode="auto">
            <a:xfrm>
              <a:off x="1973" y="732"/>
              <a:ext cx="54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b="1">
                  <a:effectLst>
                    <a:outerShdw blurRad="38100" dist="38100" dir="2700000" algn="tl">
                      <a:srgbClr val="FFFFFF"/>
                    </a:outerShdw>
                  </a:effectLst>
                  <a:latin typeface="Arial" panose="020B0604020202020204" pitchFamily="34" charset="0"/>
                </a:rPr>
                <a:t>Net </a:t>
              </a:r>
            </a:p>
            <a:p>
              <a:r>
                <a:rPr lang="en-US" altLang="en-US" b="1">
                  <a:effectLst>
                    <a:outerShdw blurRad="38100" dist="38100" dir="2700000" algn="tl">
                      <a:srgbClr val="FFFFFF"/>
                    </a:outerShdw>
                  </a:effectLst>
                  <a:latin typeface="Arial" panose="020B0604020202020204" pitchFamily="34" charset="0"/>
                </a:rPr>
                <a:t>Input</a:t>
              </a:r>
            </a:p>
          </p:txBody>
        </p:sp>
        <p:sp>
          <p:nvSpPr>
            <p:cNvPr id="60473" name="Rectangle 57">
              <a:extLst>
                <a:ext uri="{FF2B5EF4-FFF2-40B4-BE49-F238E27FC236}">
                  <a16:creationId xmlns:a16="http://schemas.microsoft.com/office/drawing/2014/main" id="{0300C5EF-F86F-CB4E-FD16-73DE84CA86CA}"/>
                </a:ext>
              </a:extLst>
            </p:cNvPr>
            <p:cNvSpPr>
              <a:spLocks noChangeArrowheads="1"/>
            </p:cNvSpPr>
            <p:nvPr/>
          </p:nvSpPr>
          <p:spPr bwMode="auto">
            <a:xfrm>
              <a:off x="2607" y="732"/>
              <a:ext cx="54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000" b="1">
                  <a:effectLst>
                    <a:outerShdw blurRad="38100" dist="38100" dir="2700000" algn="tl">
                      <a:srgbClr val="FFFFFF"/>
                    </a:outerShdw>
                  </a:effectLst>
                  <a:latin typeface="Arial" panose="020B0604020202020204" pitchFamily="34" charset="0"/>
                </a:rPr>
                <a:t>Output</a:t>
              </a:r>
            </a:p>
          </p:txBody>
        </p:sp>
        <p:sp>
          <p:nvSpPr>
            <p:cNvPr id="60474" name="Rectangle 58">
              <a:extLst>
                <a:ext uri="{FF2B5EF4-FFF2-40B4-BE49-F238E27FC236}">
                  <a16:creationId xmlns:a16="http://schemas.microsoft.com/office/drawing/2014/main" id="{FD670C39-2DE1-F11D-7932-E5B017C42DB8}"/>
                </a:ext>
              </a:extLst>
            </p:cNvPr>
            <p:cNvSpPr>
              <a:spLocks noChangeArrowheads="1"/>
            </p:cNvSpPr>
            <p:nvPr/>
          </p:nvSpPr>
          <p:spPr bwMode="auto">
            <a:xfrm>
              <a:off x="3288" y="732"/>
              <a:ext cx="54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000" b="1">
                  <a:effectLst>
                    <a:outerShdw blurRad="38100" dist="38100" dir="2700000" algn="tl">
                      <a:srgbClr val="FFFFFF"/>
                    </a:outerShdw>
                  </a:effectLst>
                  <a:latin typeface="Arial" panose="020B0604020202020204" pitchFamily="34" charset="0"/>
                </a:rPr>
                <a:t>Target</a:t>
              </a:r>
            </a:p>
          </p:txBody>
        </p:sp>
        <p:sp>
          <p:nvSpPr>
            <p:cNvPr id="60475" name="Rectangle 59">
              <a:extLst>
                <a:ext uri="{FF2B5EF4-FFF2-40B4-BE49-F238E27FC236}">
                  <a16:creationId xmlns:a16="http://schemas.microsoft.com/office/drawing/2014/main" id="{879FE799-34FA-BCBF-BECB-A98F6234E997}"/>
                </a:ext>
              </a:extLst>
            </p:cNvPr>
            <p:cNvSpPr>
              <a:spLocks noChangeArrowheads="1"/>
            </p:cNvSpPr>
            <p:nvPr/>
          </p:nvSpPr>
          <p:spPr bwMode="auto">
            <a:xfrm>
              <a:off x="4580" y="732"/>
              <a:ext cx="54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000" b="1">
                  <a:effectLst>
                    <a:outerShdw blurRad="38100" dist="38100" dir="2700000" algn="tl">
                      <a:srgbClr val="FFFFFF"/>
                    </a:outerShdw>
                  </a:effectLst>
                  <a:latin typeface="Arial" panose="020B0604020202020204" pitchFamily="34" charset="0"/>
                </a:rPr>
                <a:t>Weights</a:t>
              </a:r>
            </a:p>
          </p:txBody>
        </p:sp>
      </p:grpSp>
      <p:sp>
        <p:nvSpPr>
          <p:cNvPr id="60476" name="Text Box 60">
            <a:extLst>
              <a:ext uri="{FF2B5EF4-FFF2-40B4-BE49-F238E27FC236}">
                <a16:creationId xmlns:a16="http://schemas.microsoft.com/office/drawing/2014/main" id="{C39ECFBE-0797-3990-2DB7-4873815687F1}"/>
              </a:ext>
            </a:extLst>
          </p:cNvPr>
          <p:cNvSpPr txBox="1">
            <a:spLocks noChangeArrowheads="1"/>
          </p:cNvSpPr>
          <p:nvPr/>
        </p:nvSpPr>
        <p:spPr bwMode="auto">
          <a:xfrm>
            <a:off x="1992313" y="4473576"/>
            <a:ext cx="790472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00" b="1" dirty="0">
                <a:effectLst>
                  <a:outerShdw blurRad="38100" dist="38100" dir="2700000" algn="tl">
                    <a:srgbClr val="FFFFFF"/>
                  </a:outerShdw>
                </a:effectLst>
                <a:latin typeface="Arial" panose="020B0604020202020204" pitchFamily="34" charset="0"/>
              </a:rPr>
              <a:t>Thus, the positive response is given by all the points</a:t>
            </a:r>
          </a:p>
          <a:p>
            <a:pPr algn="l"/>
            <a:r>
              <a:rPr lang="en-US" altLang="en-US" sz="2400" b="1" dirty="0">
                <a:effectLst>
                  <a:outerShdw blurRad="38100" dist="38100" dir="2700000" algn="tl">
                    <a:srgbClr val="FFFFFF"/>
                  </a:outerShdw>
                </a:effectLst>
                <a:latin typeface="Arial" panose="020B0604020202020204" pitchFamily="34" charset="0"/>
              </a:rPr>
              <a:t>such that</a:t>
            </a:r>
          </a:p>
        </p:txBody>
      </p:sp>
      <p:sp>
        <p:nvSpPr>
          <p:cNvPr id="60477" name="Text Box 61">
            <a:extLst>
              <a:ext uri="{FF2B5EF4-FFF2-40B4-BE49-F238E27FC236}">
                <a16:creationId xmlns:a16="http://schemas.microsoft.com/office/drawing/2014/main" id="{A26ECF48-138F-3998-651B-6B3F6626E3FD}"/>
              </a:ext>
            </a:extLst>
          </p:cNvPr>
          <p:cNvSpPr txBox="1">
            <a:spLocks noChangeArrowheads="1"/>
          </p:cNvSpPr>
          <p:nvPr/>
        </p:nvSpPr>
        <p:spPr bwMode="auto">
          <a:xfrm>
            <a:off x="1992313" y="5667376"/>
            <a:ext cx="777007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00" b="1">
                <a:effectLst>
                  <a:outerShdw blurRad="38100" dist="38100" dir="2700000" algn="tl">
                    <a:srgbClr val="FFFFFF"/>
                  </a:outerShdw>
                </a:effectLst>
                <a:latin typeface="Arial" panose="020B0604020202020204" pitchFamily="34" charset="0"/>
              </a:rPr>
              <a:t>And the negative response is given by all the points</a:t>
            </a:r>
          </a:p>
          <a:p>
            <a:pPr algn="l"/>
            <a:r>
              <a:rPr lang="en-US" altLang="en-US" sz="2400" b="1">
                <a:effectLst>
                  <a:outerShdw blurRad="38100" dist="38100" dir="2700000" algn="tl">
                    <a:srgbClr val="FFFFFF"/>
                  </a:outerShdw>
                </a:effectLst>
                <a:latin typeface="Arial" panose="020B0604020202020204" pitchFamily="34" charset="0"/>
              </a:rPr>
              <a:t>such that</a:t>
            </a:r>
          </a:p>
        </p:txBody>
      </p:sp>
      <p:graphicFrame>
        <p:nvGraphicFramePr>
          <p:cNvPr id="60478" name="Object 62">
            <a:extLst>
              <a:ext uri="{FF2B5EF4-FFF2-40B4-BE49-F238E27FC236}">
                <a16:creationId xmlns:a16="http://schemas.microsoft.com/office/drawing/2014/main" id="{4DFEA2F7-5536-AFCF-2F92-07A8EE2352FA}"/>
              </a:ext>
            </a:extLst>
          </p:cNvPr>
          <p:cNvGraphicFramePr>
            <a:graphicFrameLocks noGrp="1" noChangeAspect="1"/>
          </p:cNvGraphicFramePr>
          <p:nvPr>
            <p:ph sz="half" idx="1"/>
          </p:nvPr>
        </p:nvGraphicFramePr>
        <p:xfrm>
          <a:off x="4224339" y="6184900"/>
          <a:ext cx="2916237" cy="515938"/>
        </p:xfrm>
        <a:graphic>
          <a:graphicData uri="http://schemas.openxmlformats.org/presentationml/2006/ole">
            <mc:AlternateContent xmlns:mc="http://schemas.openxmlformats.org/markup-compatibility/2006">
              <mc:Choice xmlns:v="urn:schemas-microsoft-com:vml" Requires="v">
                <p:oleObj name="Equation" r:id="rId2" imgW="28092400" imgH="4978400" progId="Equation.3">
                  <p:embed/>
                </p:oleObj>
              </mc:Choice>
              <mc:Fallback>
                <p:oleObj name="Equation" r:id="rId2" imgW="28092400" imgH="4978400" progId="Equation.3">
                  <p:embed/>
                  <p:pic>
                    <p:nvPicPr>
                      <p:cNvPr id="60478" name="Object 62">
                        <a:extLst>
                          <a:ext uri="{FF2B5EF4-FFF2-40B4-BE49-F238E27FC236}">
                            <a16:creationId xmlns:a16="http://schemas.microsoft.com/office/drawing/2014/main" id="{4DFEA2F7-5536-AFCF-2F92-07A8EE235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339" y="6184900"/>
                        <a:ext cx="2916237" cy="5159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79" name="Object 63">
            <a:extLst>
              <a:ext uri="{FF2B5EF4-FFF2-40B4-BE49-F238E27FC236}">
                <a16:creationId xmlns:a16="http://schemas.microsoft.com/office/drawing/2014/main" id="{B6756E94-581E-A11D-57D5-1E2575E391C5}"/>
              </a:ext>
            </a:extLst>
          </p:cNvPr>
          <p:cNvGraphicFramePr>
            <a:graphicFrameLocks noGrp="1" noChangeAspect="1"/>
          </p:cNvGraphicFramePr>
          <p:nvPr>
            <p:ph sz="half" idx="2"/>
          </p:nvPr>
        </p:nvGraphicFramePr>
        <p:xfrm>
          <a:off x="4329114" y="5016501"/>
          <a:ext cx="2752725" cy="500063"/>
        </p:xfrm>
        <a:graphic>
          <a:graphicData uri="http://schemas.openxmlformats.org/presentationml/2006/ole">
            <mc:AlternateContent xmlns:mc="http://schemas.openxmlformats.org/markup-compatibility/2006">
              <mc:Choice xmlns:v="urn:schemas-microsoft-com:vml" Requires="v">
                <p:oleObj name="Equation" r:id="rId4" imgW="26327100" imgH="4978400" progId="Equation.3">
                  <p:embed/>
                </p:oleObj>
              </mc:Choice>
              <mc:Fallback>
                <p:oleObj name="Equation" r:id="rId4" imgW="26327100" imgH="4978400" progId="Equation.3">
                  <p:embed/>
                  <p:pic>
                    <p:nvPicPr>
                      <p:cNvPr id="60479" name="Object 63">
                        <a:extLst>
                          <a:ext uri="{FF2B5EF4-FFF2-40B4-BE49-F238E27FC236}">
                            <a16:creationId xmlns:a16="http://schemas.microsoft.com/office/drawing/2014/main" id="{B6756E94-581E-A11D-57D5-1E2575E391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9114" y="5016501"/>
                        <a:ext cx="2752725" cy="5000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0418"/>
                                        </p:tgtEl>
                                        <p:attrNameLst>
                                          <p:attrName>style.visibility</p:attrName>
                                        </p:attrNameLst>
                                      </p:cBhvr>
                                      <p:to>
                                        <p:strVal val="visible"/>
                                      </p:to>
                                    </p:set>
                                    <p:anim calcmode="lin" valueType="num">
                                      <p:cBhvr additive="base">
                                        <p:cTn id="7" dur="500" fill="hold"/>
                                        <p:tgtEl>
                                          <p:spTgt spid="60418"/>
                                        </p:tgtEl>
                                        <p:attrNameLst>
                                          <p:attrName>ppt_x</p:attrName>
                                        </p:attrNameLst>
                                      </p:cBhvr>
                                      <p:tavLst>
                                        <p:tav tm="0">
                                          <p:val>
                                            <p:strVal val="#ppt_x"/>
                                          </p:val>
                                        </p:tav>
                                        <p:tav tm="100000">
                                          <p:val>
                                            <p:strVal val="#ppt_x"/>
                                          </p:val>
                                        </p:tav>
                                      </p:tavLst>
                                    </p:anim>
                                    <p:anim calcmode="lin" valueType="num">
                                      <p:cBhvr additive="base">
                                        <p:cTn id="8" dur="500" fill="hold"/>
                                        <p:tgtEl>
                                          <p:spTgt spid="6041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60421"/>
                                        </p:tgtEl>
                                        <p:attrNameLst>
                                          <p:attrName>style.visibility</p:attrName>
                                        </p:attrNameLst>
                                      </p:cBhvr>
                                      <p:to>
                                        <p:strVal val="visible"/>
                                      </p:to>
                                    </p:set>
                                    <p:animEffect transition="in" filter="dissolve">
                                      <p:cBhvr>
                                        <p:cTn id="13" dur="500"/>
                                        <p:tgtEl>
                                          <p:spTgt spid="6042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0476"/>
                                        </p:tgtEl>
                                        <p:attrNameLst>
                                          <p:attrName>style.visibility</p:attrName>
                                        </p:attrNameLst>
                                      </p:cBhvr>
                                      <p:to>
                                        <p:strVal val="visible"/>
                                      </p:to>
                                    </p:set>
                                    <p:animEffect transition="in" filter="dissolve">
                                      <p:cBhvr>
                                        <p:cTn id="18" dur="500"/>
                                        <p:tgtEl>
                                          <p:spTgt spid="6047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60479"/>
                                        </p:tgtEl>
                                        <p:attrNameLst>
                                          <p:attrName>style.visibility</p:attrName>
                                        </p:attrNameLst>
                                      </p:cBhvr>
                                      <p:to>
                                        <p:strVal val="visible"/>
                                      </p:to>
                                    </p:set>
                                    <p:animEffect transition="in" filter="dissolve">
                                      <p:cBhvr>
                                        <p:cTn id="23" dur="500"/>
                                        <p:tgtEl>
                                          <p:spTgt spid="6047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60477"/>
                                        </p:tgtEl>
                                        <p:attrNameLst>
                                          <p:attrName>style.visibility</p:attrName>
                                        </p:attrNameLst>
                                      </p:cBhvr>
                                      <p:to>
                                        <p:strVal val="visible"/>
                                      </p:to>
                                    </p:set>
                                    <p:animEffect transition="in" filter="dissolve">
                                      <p:cBhvr>
                                        <p:cTn id="28" dur="500"/>
                                        <p:tgtEl>
                                          <p:spTgt spid="6047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nodeType="clickEffect">
                                  <p:stCondLst>
                                    <p:cond delay="0"/>
                                  </p:stCondLst>
                                  <p:childTnLst>
                                    <p:set>
                                      <p:cBhvr>
                                        <p:cTn id="32" dur="1" fill="hold">
                                          <p:stCondLst>
                                            <p:cond delay="0"/>
                                          </p:stCondLst>
                                        </p:cTn>
                                        <p:tgtEl>
                                          <p:spTgt spid="60478"/>
                                        </p:tgtEl>
                                        <p:attrNameLst>
                                          <p:attrName>style.visibility</p:attrName>
                                        </p:attrNameLst>
                                      </p:cBhvr>
                                      <p:to>
                                        <p:strVal val="visible"/>
                                      </p:to>
                                    </p:set>
                                    <p:animEffect transition="in" filter="dissolve">
                                      <p:cBhvr>
                                        <p:cTn id="33" dur="500"/>
                                        <p:tgtEl>
                                          <p:spTgt spid="60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76" grpId="0"/>
      <p:bldP spid="6047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a:extLst>
              <a:ext uri="{FF2B5EF4-FFF2-40B4-BE49-F238E27FC236}">
                <a16:creationId xmlns:a16="http://schemas.microsoft.com/office/drawing/2014/main" id="{26B45E4E-CF25-9CBE-A5D7-07737F2E30CF}"/>
              </a:ext>
            </a:extLst>
          </p:cNvPr>
          <p:cNvSpPr>
            <a:spLocks noGrp="1" noChangeArrowheads="1"/>
          </p:cNvSpPr>
          <p:nvPr>
            <p:ph type="body" idx="1"/>
          </p:nvPr>
        </p:nvSpPr>
        <p:spPr>
          <a:xfrm>
            <a:off x="685800" y="838200"/>
            <a:ext cx="10287000" cy="6019800"/>
          </a:xfrm>
        </p:spPr>
        <p:txBody>
          <a:bodyPr>
            <a:normAutofit lnSpcReduction="10000"/>
          </a:bodyPr>
          <a:lstStyle/>
          <a:p>
            <a:pPr>
              <a:lnSpc>
                <a:spcPct val="80000"/>
              </a:lnSpc>
            </a:pPr>
            <a:r>
              <a:rPr lang="en-US" altLang="en-US" dirty="0">
                <a:latin typeface="Tahoma" panose="020B0604030504040204" pitchFamily="34" charset="0"/>
              </a:rPr>
              <a:t>We note that the output of the Perceptron is 1(positive), if the net input ‘y</a:t>
            </a:r>
            <a:r>
              <a:rPr lang="en-US" altLang="en-US" baseline="-25000" dirty="0">
                <a:latin typeface="Tahoma" panose="020B0604030504040204" pitchFamily="34" charset="0"/>
              </a:rPr>
              <a:t>in</a:t>
            </a:r>
            <a:r>
              <a:rPr lang="en-US" altLang="en-US" dirty="0">
                <a:latin typeface="Tahoma" panose="020B0604030504040204" pitchFamily="34" charset="0"/>
              </a:rPr>
              <a:t>’ is greater than </a:t>
            </a:r>
            <a:r>
              <a:rPr lang="en-US" altLang="en-US" dirty="0">
                <a:latin typeface="Symbol" pitchFamily="2" charset="2"/>
              </a:rPr>
              <a:t>q</a:t>
            </a:r>
            <a:r>
              <a:rPr lang="en-US" altLang="en-US" dirty="0">
                <a:latin typeface="Tahoma" panose="020B0604030504040204" pitchFamily="34" charset="0"/>
              </a:rPr>
              <a:t>.</a:t>
            </a:r>
          </a:p>
          <a:p>
            <a:pPr>
              <a:lnSpc>
                <a:spcPct val="80000"/>
              </a:lnSpc>
            </a:pPr>
            <a:r>
              <a:rPr lang="en-US" altLang="en-US" dirty="0">
                <a:latin typeface="Tahoma" panose="020B0604030504040204" pitchFamily="34" charset="0"/>
              </a:rPr>
              <a:t>Also that the output is -1(negative), if the net input ‘y</a:t>
            </a:r>
            <a:r>
              <a:rPr lang="en-US" altLang="en-US" baseline="-25000" dirty="0">
                <a:latin typeface="Tahoma" panose="020B0604030504040204" pitchFamily="34" charset="0"/>
              </a:rPr>
              <a:t>in</a:t>
            </a:r>
            <a:r>
              <a:rPr lang="en-US" altLang="en-US" dirty="0">
                <a:latin typeface="Tahoma" panose="020B0604030504040204" pitchFamily="34" charset="0"/>
              </a:rPr>
              <a:t>’ is less than –</a:t>
            </a:r>
            <a:r>
              <a:rPr lang="en-US" altLang="en-US" dirty="0">
                <a:latin typeface="Symbol" pitchFamily="2" charset="2"/>
              </a:rPr>
              <a:t>q</a:t>
            </a:r>
            <a:r>
              <a:rPr lang="en-US" altLang="en-US" dirty="0">
                <a:latin typeface="Tahoma" panose="020B0604030504040204" pitchFamily="34" charset="0"/>
              </a:rPr>
              <a:t>.</a:t>
            </a:r>
          </a:p>
          <a:p>
            <a:pPr>
              <a:lnSpc>
                <a:spcPct val="80000"/>
              </a:lnSpc>
            </a:pPr>
            <a:r>
              <a:rPr lang="en-US" altLang="en-US" dirty="0">
                <a:latin typeface="Tahoma" panose="020B0604030504040204" pitchFamily="34" charset="0"/>
              </a:rPr>
              <a:t>We also know that</a:t>
            </a:r>
          </a:p>
          <a:p>
            <a:pPr>
              <a:lnSpc>
                <a:spcPct val="80000"/>
              </a:lnSpc>
              <a:buFontTx/>
              <a:buNone/>
            </a:pPr>
            <a:r>
              <a:rPr lang="en-US" altLang="en-US" dirty="0">
                <a:latin typeface="Tahoma" panose="020B0604030504040204" pitchFamily="34" charset="0"/>
              </a:rPr>
              <a:t>		y</a:t>
            </a:r>
            <a:r>
              <a:rPr lang="en-US" altLang="en-US" baseline="-25000" dirty="0">
                <a:latin typeface="Tahoma" panose="020B0604030504040204" pitchFamily="34" charset="0"/>
              </a:rPr>
              <a:t>in</a:t>
            </a:r>
            <a:r>
              <a:rPr lang="en-US" altLang="en-US" dirty="0">
                <a:latin typeface="Tahoma" panose="020B0604030504040204" pitchFamily="34" charset="0"/>
              </a:rPr>
              <a:t> = b + x</a:t>
            </a:r>
            <a:r>
              <a:rPr lang="en-US" altLang="en-US" baseline="-25000" dirty="0">
                <a:latin typeface="Tahoma" panose="020B0604030504040204" pitchFamily="34" charset="0"/>
              </a:rPr>
              <a:t>1</a:t>
            </a:r>
            <a:r>
              <a:rPr lang="en-US" altLang="en-US" dirty="0">
                <a:latin typeface="Tahoma" panose="020B0604030504040204" pitchFamily="34" charset="0"/>
              </a:rPr>
              <a:t>*w</a:t>
            </a:r>
            <a:r>
              <a:rPr lang="en-US" altLang="en-US" baseline="-25000" dirty="0">
                <a:latin typeface="Tahoma" panose="020B0604030504040204" pitchFamily="34" charset="0"/>
              </a:rPr>
              <a:t>1</a:t>
            </a:r>
            <a:r>
              <a:rPr lang="en-US" altLang="en-US" dirty="0">
                <a:latin typeface="Tahoma" panose="020B0604030504040204" pitchFamily="34" charset="0"/>
              </a:rPr>
              <a:t> + x</a:t>
            </a:r>
            <a:r>
              <a:rPr lang="en-US" altLang="en-US" baseline="-25000" dirty="0">
                <a:latin typeface="Tahoma" panose="020B0604030504040204" pitchFamily="34" charset="0"/>
              </a:rPr>
              <a:t>2</a:t>
            </a:r>
            <a:r>
              <a:rPr lang="en-US" altLang="en-US" dirty="0">
                <a:latin typeface="Tahoma" panose="020B0604030504040204" pitchFamily="34" charset="0"/>
              </a:rPr>
              <a:t>*w</a:t>
            </a:r>
            <a:r>
              <a:rPr lang="en-US" altLang="en-US" baseline="-25000" dirty="0">
                <a:latin typeface="Tahoma" panose="020B0604030504040204" pitchFamily="34" charset="0"/>
              </a:rPr>
              <a:t>2</a:t>
            </a:r>
          </a:p>
          <a:p>
            <a:pPr>
              <a:lnSpc>
                <a:spcPct val="80000"/>
              </a:lnSpc>
              <a:buFontTx/>
              <a:buNone/>
            </a:pPr>
            <a:r>
              <a:rPr lang="en-US" altLang="en-US" dirty="0">
                <a:latin typeface="Tahoma" panose="020B0604030504040204" pitchFamily="34" charset="0"/>
              </a:rPr>
              <a:t>	in this case</a:t>
            </a:r>
          </a:p>
          <a:p>
            <a:pPr>
              <a:lnSpc>
                <a:spcPct val="80000"/>
              </a:lnSpc>
            </a:pPr>
            <a:r>
              <a:rPr lang="en-US" altLang="en-US" dirty="0">
                <a:latin typeface="Tahoma" panose="020B0604030504040204" pitchFamily="34" charset="0"/>
              </a:rPr>
              <a:t>Thus, we have</a:t>
            </a:r>
          </a:p>
          <a:p>
            <a:pPr>
              <a:lnSpc>
                <a:spcPct val="80000"/>
              </a:lnSpc>
              <a:buFontTx/>
              <a:buNone/>
            </a:pPr>
            <a:r>
              <a:rPr lang="en-US" altLang="en-US" dirty="0">
                <a:latin typeface="Tahoma" panose="020B0604030504040204" pitchFamily="34" charset="0"/>
              </a:rPr>
              <a:t>		2*x</a:t>
            </a:r>
            <a:r>
              <a:rPr lang="en-US" altLang="en-US" baseline="-25000" dirty="0">
                <a:latin typeface="Tahoma" panose="020B0604030504040204" pitchFamily="34" charset="0"/>
              </a:rPr>
              <a:t>1</a:t>
            </a:r>
            <a:r>
              <a:rPr lang="en-US" altLang="en-US" dirty="0">
                <a:latin typeface="Tahoma" panose="020B0604030504040204" pitchFamily="34" charset="0"/>
              </a:rPr>
              <a:t> + 3*x</a:t>
            </a:r>
            <a:r>
              <a:rPr lang="en-US" altLang="en-US" baseline="-25000" dirty="0">
                <a:latin typeface="Tahoma" panose="020B0604030504040204" pitchFamily="34" charset="0"/>
              </a:rPr>
              <a:t>2</a:t>
            </a:r>
            <a:r>
              <a:rPr lang="en-US" altLang="en-US" dirty="0">
                <a:latin typeface="Tahoma" panose="020B0604030504040204" pitchFamily="34" charset="0"/>
              </a:rPr>
              <a:t> – 4 &gt; 0.2		(+</a:t>
            </a:r>
            <a:r>
              <a:rPr lang="en-US" altLang="en-US" dirty="0" err="1">
                <a:latin typeface="Tahoma" panose="020B0604030504040204" pitchFamily="34" charset="0"/>
              </a:rPr>
              <a:t>ve</a:t>
            </a:r>
            <a:r>
              <a:rPr lang="en-US" altLang="en-US" dirty="0">
                <a:latin typeface="Tahoma" panose="020B0604030504040204" pitchFamily="34" charset="0"/>
              </a:rPr>
              <a:t> output)</a:t>
            </a:r>
          </a:p>
          <a:p>
            <a:pPr>
              <a:lnSpc>
                <a:spcPct val="80000"/>
              </a:lnSpc>
              <a:buFontTx/>
              <a:buNone/>
            </a:pPr>
            <a:r>
              <a:rPr lang="en-US" altLang="en-US" dirty="0">
                <a:latin typeface="Tahoma" panose="020B0604030504040204" pitchFamily="34" charset="0"/>
              </a:rPr>
              <a:t>		2*x</a:t>
            </a:r>
            <a:r>
              <a:rPr lang="en-US" altLang="en-US" baseline="-25000" dirty="0">
                <a:latin typeface="Tahoma" panose="020B0604030504040204" pitchFamily="34" charset="0"/>
              </a:rPr>
              <a:t>1</a:t>
            </a:r>
            <a:r>
              <a:rPr lang="en-US" altLang="en-US" dirty="0">
                <a:latin typeface="Tahoma" panose="020B0604030504040204" pitchFamily="34" charset="0"/>
              </a:rPr>
              <a:t> + 3*x</a:t>
            </a:r>
            <a:r>
              <a:rPr lang="en-US" altLang="en-US" baseline="-25000" dirty="0">
                <a:latin typeface="Tahoma" panose="020B0604030504040204" pitchFamily="34" charset="0"/>
              </a:rPr>
              <a:t>2</a:t>
            </a:r>
            <a:r>
              <a:rPr lang="en-US" altLang="en-US" dirty="0">
                <a:latin typeface="Tahoma" panose="020B0604030504040204" pitchFamily="34" charset="0"/>
              </a:rPr>
              <a:t> – 4 &lt; -0.2	(-</a:t>
            </a:r>
            <a:r>
              <a:rPr lang="en-US" altLang="en-US" dirty="0" err="1">
                <a:latin typeface="Tahoma" panose="020B0604030504040204" pitchFamily="34" charset="0"/>
              </a:rPr>
              <a:t>ve</a:t>
            </a:r>
            <a:r>
              <a:rPr lang="en-US" altLang="en-US" dirty="0">
                <a:latin typeface="Tahoma" panose="020B0604030504040204" pitchFamily="34" charset="0"/>
              </a:rPr>
              <a:t> output)</a:t>
            </a:r>
          </a:p>
          <a:p>
            <a:pPr>
              <a:lnSpc>
                <a:spcPct val="80000"/>
              </a:lnSpc>
            </a:pPr>
            <a:r>
              <a:rPr lang="en-US" altLang="en-US" dirty="0">
                <a:latin typeface="Tahoma" panose="020B0604030504040204" pitchFamily="34" charset="0"/>
              </a:rPr>
              <a:t>Removing the inequalities and simplifying them gives us the following two equations:</a:t>
            </a:r>
          </a:p>
          <a:p>
            <a:pPr>
              <a:lnSpc>
                <a:spcPct val="80000"/>
              </a:lnSpc>
              <a:buFontTx/>
              <a:buNone/>
            </a:pPr>
            <a:r>
              <a:rPr lang="en-US" altLang="en-US" dirty="0">
                <a:latin typeface="Tahoma" panose="020B0604030504040204" pitchFamily="34" charset="0"/>
              </a:rPr>
              <a:t>		2*x</a:t>
            </a:r>
            <a:r>
              <a:rPr lang="en-US" altLang="en-US" baseline="-25000" dirty="0">
                <a:latin typeface="Tahoma" panose="020B0604030504040204" pitchFamily="34" charset="0"/>
              </a:rPr>
              <a:t>1</a:t>
            </a:r>
            <a:r>
              <a:rPr lang="en-US" altLang="en-US" dirty="0">
                <a:latin typeface="Tahoma" panose="020B0604030504040204" pitchFamily="34" charset="0"/>
              </a:rPr>
              <a:t> + 3*x</a:t>
            </a:r>
            <a:r>
              <a:rPr lang="en-US" altLang="en-US" baseline="-25000" dirty="0">
                <a:latin typeface="Tahoma" panose="020B0604030504040204" pitchFamily="34" charset="0"/>
              </a:rPr>
              <a:t>2</a:t>
            </a:r>
            <a:r>
              <a:rPr lang="en-US" altLang="en-US" dirty="0">
                <a:latin typeface="Tahoma" panose="020B0604030504040204" pitchFamily="34" charset="0"/>
              </a:rPr>
              <a:t> = 4.2</a:t>
            </a:r>
          </a:p>
          <a:p>
            <a:pPr>
              <a:lnSpc>
                <a:spcPct val="80000"/>
              </a:lnSpc>
              <a:buFontTx/>
              <a:buNone/>
            </a:pPr>
            <a:r>
              <a:rPr lang="en-US" altLang="en-US" dirty="0">
                <a:latin typeface="Tahoma" panose="020B0604030504040204" pitchFamily="34" charset="0"/>
              </a:rPr>
              <a:t>		2*x</a:t>
            </a:r>
            <a:r>
              <a:rPr lang="en-US" altLang="en-US" baseline="-25000" dirty="0">
                <a:latin typeface="Tahoma" panose="020B0604030504040204" pitchFamily="34" charset="0"/>
              </a:rPr>
              <a:t>1</a:t>
            </a:r>
            <a:r>
              <a:rPr lang="en-US" altLang="en-US" dirty="0">
                <a:latin typeface="Tahoma" panose="020B0604030504040204" pitchFamily="34" charset="0"/>
              </a:rPr>
              <a:t> + 3*x</a:t>
            </a:r>
            <a:r>
              <a:rPr lang="en-US" altLang="en-US" baseline="-25000" dirty="0">
                <a:latin typeface="Tahoma" panose="020B0604030504040204" pitchFamily="34" charset="0"/>
              </a:rPr>
              <a:t>2</a:t>
            </a:r>
            <a:r>
              <a:rPr lang="en-US" altLang="en-US" dirty="0">
                <a:latin typeface="Tahoma" panose="020B0604030504040204" pitchFamily="34" charset="0"/>
              </a:rPr>
              <a:t> = 3.8</a:t>
            </a:r>
          </a:p>
        </p:txBody>
      </p:sp>
      <p:sp>
        <p:nvSpPr>
          <p:cNvPr id="68612" name="WordArt 4">
            <a:extLst>
              <a:ext uri="{FF2B5EF4-FFF2-40B4-BE49-F238E27FC236}">
                <a16:creationId xmlns:a16="http://schemas.microsoft.com/office/drawing/2014/main" id="{83F0F756-DC5B-EA3D-6D10-0B60718F75BD}"/>
              </a:ext>
            </a:extLst>
          </p:cNvPr>
          <p:cNvSpPr>
            <a:spLocks noChangeArrowheads="1" noChangeShapeType="1" noTextEdit="1"/>
          </p:cNvSpPr>
          <p:nvPr/>
        </p:nvSpPr>
        <p:spPr bwMode="auto">
          <a:xfrm>
            <a:off x="2819400" y="76200"/>
            <a:ext cx="3924300" cy="5715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Decision Boundaries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09A120CF-7929-71CB-3964-7A7071763BA6}"/>
              </a:ext>
            </a:extLst>
          </p:cNvPr>
          <p:cNvSpPr>
            <a:spLocks noGrp="1" noChangeArrowheads="1"/>
          </p:cNvSpPr>
          <p:nvPr>
            <p:ph type="body" idx="1"/>
          </p:nvPr>
        </p:nvSpPr>
        <p:spPr>
          <a:xfrm>
            <a:off x="1524000" y="838200"/>
            <a:ext cx="9144000" cy="6019800"/>
          </a:xfrm>
        </p:spPr>
        <p:txBody>
          <a:bodyPr/>
          <a:lstStyle/>
          <a:p>
            <a:r>
              <a:rPr lang="en-US" altLang="en-US" dirty="0">
                <a:latin typeface="Tahoma" panose="020B0604030504040204" pitchFamily="34" charset="0"/>
              </a:rPr>
              <a:t>These two equations are equations of straight lines in x1,x2-plane.</a:t>
            </a:r>
          </a:p>
          <a:p>
            <a:r>
              <a:rPr lang="en-US" altLang="en-US" dirty="0">
                <a:latin typeface="Tahoma" panose="020B0604030504040204" pitchFamily="34" charset="0"/>
              </a:rPr>
              <a:t>These lines geometrically separate out the input training data into two classes. </a:t>
            </a:r>
          </a:p>
          <a:p>
            <a:r>
              <a:rPr lang="en-US" altLang="en-US" dirty="0">
                <a:latin typeface="Tahoma" panose="020B0604030504040204" pitchFamily="34" charset="0"/>
              </a:rPr>
              <a:t>Hence, they serve as acting like decision boundaries.</a:t>
            </a:r>
          </a:p>
          <a:p>
            <a:r>
              <a:rPr lang="en-US" altLang="en-US" dirty="0">
                <a:latin typeface="Tahoma" panose="020B0604030504040204" pitchFamily="34" charset="0"/>
              </a:rPr>
              <a:t>The two lines have the same slope, but their y-intercepts are different. So essentially, we have two parallel straight lines acting line decision boundaries for out input data.</a:t>
            </a:r>
          </a:p>
          <a:p>
            <a:r>
              <a:rPr lang="en-US" altLang="en-US" dirty="0">
                <a:latin typeface="Tahoma" panose="020B0604030504040204" pitchFamily="34" charset="0"/>
              </a:rPr>
              <a:t>The parameter </a:t>
            </a:r>
            <a:r>
              <a:rPr lang="en-US" altLang="en-US" dirty="0">
                <a:latin typeface="Symbol" pitchFamily="2" charset="2"/>
              </a:rPr>
              <a:t>q</a:t>
            </a:r>
            <a:r>
              <a:rPr lang="en-US" altLang="en-US" dirty="0">
                <a:latin typeface="Tahoma" panose="020B0604030504040204" pitchFamily="34" charset="0"/>
              </a:rPr>
              <a:t>, determines the separation between two lines (and hence the width of the indecisive region).</a:t>
            </a:r>
          </a:p>
        </p:txBody>
      </p:sp>
      <p:sp>
        <p:nvSpPr>
          <p:cNvPr id="69635" name="WordArt 3">
            <a:extLst>
              <a:ext uri="{FF2B5EF4-FFF2-40B4-BE49-F238E27FC236}">
                <a16:creationId xmlns:a16="http://schemas.microsoft.com/office/drawing/2014/main" id="{6B49CE35-1FA5-62C4-E39A-F9B004519D72}"/>
              </a:ext>
            </a:extLst>
          </p:cNvPr>
          <p:cNvSpPr>
            <a:spLocks noChangeArrowheads="1" noChangeShapeType="1" noTextEdit="1"/>
          </p:cNvSpPr>
          <p:nvPr/>
        </p:nvSpPr>
        <p:spPr bwMode="auto">
          <a:xfrm>
            <a:off x="2819400" y="76200"/>
            <a:ext cx="3924300" cy="5715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Decision Boundaries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Group 2">
            <a:extLst>
              <a:ext uri="{FF2B5EF4-FFF2-40B4-BE49-F238E27FC236}">
                <a16:creationId xmlns:a16="http://schemas.microsoft.com/office/drawing/2014/main" id="{C3231967-FDF6-75EA-0320-2C28628EB7FC}"/>
              </a:ext>
            </a:extLst>
          </p:cNvPr>
          <p:cNvGrpSpPr>
            <a:grpSpLocks/>
          </p:cNvGrpSpPr>
          <p:nvPr/>
        </p:nvGrpSpPr>
        <p:grpSpPr bwMode="auto">
          <a:xfrm>
            <a:off x="3611564" y="152400"/>
            <a:ext cx="5437187" cy="800100"/>
            <a:chOff x="1315" y="96"/>
            <a:chExt cx="3425" cy="504"/>
          </a:xfrm>
        </p:grpSpPr>
        <p:sp>
          <p:nvSpPr>
            <p:cNvPr id="61443" name="AutoShape 3">
              <a:extLst>
                <a:ext uri="{FF2B5EF4-FFF2-40B4-BE49-F238E27FC236}">
                  <a16:creationId xmlns:a16="http://schemas.microsoft.com/office/drawing/2014/main" id="{CEE06037-9CED-9E45-86B2-1084A6A1D589}"/>
                </a:ext>
              </a:extLst>
            </p:cNvPr>
            <p:cNvSpPr>
              <a:spLocks noChangeArrowheads="1"/>
            </p:cNvSpPr>
            <p:nvPr/>
          </p:nvSpPr>
          <p:spPr bwMode="auto">
            <a:xfrm>
              <a:off x="1315" y="96"/>
              <a:ext cx="3425" cy="504"/>
            </a:xfrm>
            <a:prstGeom prst="roundRect">
              <a:avLst>
                <a:gd name="adj" fmla="val 16667"/>
              </a:avLst>
            </a:prstGeom>
            <a:solidFill>
              <a:srgbClr val="00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4" name="WordArt 4">
              <a:extLst>
                <a:ext uri="{FF2B5EF4-FFF2-40B4-BE49-F238E27FC236}">
                  <a16:creationId xmlns:a16="http://schemas.microsoft.com/office/drawing/2014/main" id="{464F0C96-2526-73E0-95FE-3BBFB6ED5A3B}"/>
                </a:ext>
              </a:extLst>
            </p:cNvPr>
            <p:cNvSpPr>
              <a:spLocks noChangeArrowheads="1" noChangeShapeType="1" noTextEdit="1"/>
            </p:cNvSpPr>
            <p:nvPr/>
          </p:nvSpPr>
          <p:spPr bwMode="auto">
            <a:xfrm>
              <a:off x="1429" y="151"/>
              <a:ext cx="3220" cy="360"/>
            </a:xfrm>
            <a:prstGeom prst="rect">
              <a:avLst/>
            </a:prstGeom>
            <a:extLst>
              <a:ext uri="{91240B29-F687-4F45-9708-019B960494DF}">
                <a14:hiddenLine xmlns:a14="http://schemas.microsoft.com/office/drawing/2010/main" w="9525">
                  <a:solidFill>
                    <a:srgbClr val="000000"/>
                  </a:solidFill>
                  <a:round/>
                  <a:headEnd type="none" w="sm" len="sm"/>
                  <a:tailEnd type="none" w="sm" len="sm"/>
                </a14:hiddenLine>
              </a:ext>
            </a:extLst>
          </p:spPr>
          <p:txBody>
            <a:bodyPr wrap="none" fromWordArt="1">
              <a:prstTxWarp prst="textPlain">
                <a:avLst>
                  <a:gd name="adj" fmla="val 50000"/>
                </a:avLst>
              </a:prstTxWarp>
            </a:bodyPr>
            <a:lstStyle/>
            <a:p>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Perceptron: Example</a:t>
              </a:r>
            </a:p>
          </p:txBody>
        </p:sp>
      </p:grpSp>
      <p:sp>
        <p:nvSpPr>
          <p:cNvPr id="61445" name="Rectangle 5">
            <a:extLst>
              <a:ext uri="{FF2B5EF4-FFF2-40B4-BE49-F238E27FC236}">
                <a16:creationId xmlns:a16="http://schemas.microsoft.com/office/drawing/2014/main" id="{F5DE5733-BFDA-17ED-FFC6-376069F25936}"/>
              </a:ext>
            </a:extLst>
          </p:cNvPr>
          <p:cNvSpPr>
            <a:spLocks noGrp="1" noChangeArrowheads="1"/>
          </p:cNvSpPr>
          <p:nvPr>
            <p:ph type="body" sz="half" idx="1"/>
          </p:nvPr>
        </p:nvSpPr>
        <p:spPr>
          <a:xfrm>
            <a:off x="838200" y="1004889"/>
            <a:ext cx="4038600" cy="531812"/>
          </a:xfrm>
        </p:spPr>
        <p:txBody>
          <a:bodyPr/>
          <a:lstStyle/>
          <a:p>
            <a:pPr>
              <a:lnSpc>
                <a:spcPct val="80000"/>
              </a:lnSpc>
            </a:pPr>
            <a:r>
              <a:rPr lang="en-US" altLang="en-US" b="1" dirty="0">
                <a:solidFill>
                  <a:schemeClr val="tx2"/>
                </a:solidFill>
                <a:latin typeface="Tahoma" panose="020B0604030504040204" pitchFamily="34" charset="0"/>
              </a:rPr>
              <a:t>Graphically</a:t>
            </a:r>
          </a:p>
        </p:txBody>
      </p:sp>
      <p:sp>
        <p:nvSpPr>
          <p:cNvPr id="61446" name="Rectangle 6">
            <a:extLst>
              <a:ext uri="{FF2B5EF4-FFF2-40B4-BE49-F238E27FC236}">
                <a16:creationId xmlns:a16="http://schemas.microsoft.com/office/drawing/2014/main" id="{6FA2C93B-694C-FE23-C5B5-1FC556D6D869}"/>
              </a:ext>
            </a:extLst>
          </p:cNvPr>
          <p:cNvSpPr>
            <a:spLocks noChangeArrowheads="1"/>
          </p:cNvSpPr>
          <p:nvPr/>
        </p:nvSpPr>
        <p:spPr bwMode="auto">
          <a:xfrm>
            <a:off x="8616951" y="6167438"/>
            <a:ext cx="1979613" cy="620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solidFill>
                  <a:schemeClr val="tx2"/>
                </a:solidFill>
                <a:effectLst>
                  <a:outerShdw blurRad="38100" dist="38100" dir="2700000" algn="tl">
                    <a:srgbClr val="AF273E"/>
                  </a:outerShdw>
                </a:effectLst>
                <a:latin typeface="Arial" panose="020B0604020202020204" pitchFamily="34" charset="0"/>
              </a:rPr>
              <a:t>Undecided</a:t>
            </a:r>
          </a:p>
          <a:p>
            <a:r>
              <a:rPr lang="en-US" altLang="en-US" sz="2400" b="1">
                <a:solidFill>
                  <a:schemeClr val="tx2"/>
                </a:solidFill>
                <a:effectLst>
                  <a:outerShdw blurRad="38100" dist="38100" dir="2700000" algn="tl">
                    <a:srgbClr val="AF273E"/>
                  </a:outerShdw>
                </a:effectLst>
                <a:latin typeface="Arial" panose="020B0604020202020204" pitchFamily="34" charset="0"/>
              </a:rPr>
              <a:t>Region</a:t>
            </a:r>
          </a:p>
        </p:txBody>
      </p:sp>
      <p:sp>
        <p:nvSpPr>
          <p:cNvPr id="61447" name="Freeform 7">
            <a:extLst>
              <a:ext uri="{FF2B5EF4-FFF2-40B4-BE49-F238E27FC236}">
                <a16:creationId xmlns:a16="http://schemas.microsoft.com/office/drawing/2014/main" id="{7935A182-0E04-54ED-E375-8CD86C12208F}"/>
              </a:ext>
            </a:extLst>
          </p:cNvPr>
          <p:cNvSpPr>
            <a:spLocks/>
          </p:cNvSpPr>
          <p:nvPr/>
        </p:nvSpPr>
        <p:spPr bwMode="auto">
          <a:xfrm>
            <a:off x="2424113" y="1882776"/>
            <a:ext cx="6767512" cy="4176713"/>
          </a:xfrm>
          <a:custGeom>
            <a:avLst/>
            <a:gdLst>
              <a:gd name="T0" fmla="*/ 68 w 4263"/>
              <a:gd name="T1" fmla="*/ 0 h 2631"/>
              <a:gd name="T2" fmla="*/ 4263 w 4263"/>
              <a:gd name="T3" fmla="*/ 2631 h 2631"/>
              <a:gd name="T4" fmla="*/ 4263 w 4263"/>
              <a:gd name="T5" fmla="*/ 23 h 2631"/>
              <a:gd name="T6" fmla="*/ 0 w 4263"/>
              <a:gd name="T7" fmla="*/ 23 h 2631"/>
            </a:gdLst>
            <a:ahLst/>
            <a:cxnLst>
              <a:cxn ang="0">
                <a:pos x="T0" y="T1"/>
              </a:cxn>
              <a:cxn ang="0">
                <a:pos x="T2" y="T3"/>
              </a:cxn>
              <a:cxn ang="0">
                <a:pos x="T4" y="T5"/>
              </a:cxn>
              <a:cxn ang="0">
                <a:pos x="T6" y="T7"/>
              </a:cxn>
            </a:cxnLst>
            <a:rect l="0" t="0" r="r" b="b"/>
            <a:pathLst>
              <a:path w="4263" h="2631">
                <a:moveTo>
                  <a:pt x="68" y="0"/>
                </a:moveTo>
                <a:lnTo>
                  <a:pt x="4263" y="2631"/>
                </a:lnTo>
                <a:lnTo>
                  <a:pt x="4263" y="23"/>
                </a:lnTo>
                <a:lnTo>
                  <a:pt x="0" y="23"/>
                </a:lnTo>
              </a:path>
            </a:pathLst>
          </a:custGeom>
          <a:blipFill dpi="0" rotWithShape="0">
            <a:blip r:embed="rId2"/>
            <a:srcRect/>
            <a:tile tx="0" ty="0" sx="100000" sy="100000" flip="none" algn="tl"/>
          </a:blipFill>
          <a:ln>
            <a:noFill/>
          </a:ln>
          <a:effectLst/>
          <a:extLst>
            <a:ext uri="{91240B29-F687-4F45-9708-019B960494DF}">
              <a14:hiddenLine xmlns:a14="http://schemas.microsoft.com/office/drawing/2010/main" w="12700"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448" name="Freeform 8">
            <a:extLst>
              <a:ext uri="{FF2B5EF4-FFF2-40B4-BE49-F238E27FC236}">
                <a16:creationId xmlns:a16="http://schemas.microsoft.com/office/drawing/2014/main" id="{C45DD28E-337B-46EF-DD1E-B37F23D57D7B}"/>
              </a:ext>
            </a:extLst>
          </p:cNvPr>
          <p:cNvSpPr>
            <a:spLocks/>
          </p:cNvSpPr>
          <p:nvPr/>
        </p:nvSpPr>
        <p:spPr bwMode="auto">
          <a:xfrm>
            <a:off x="1992314" y="2243139"/>
            <a:ext cx="6262687" cy="3887787"/>
          </a:xfrm>
          <a:custGeom>
            <a:avLst/>
            <a:gdLst>
              <a:gd name="T0" fmla="*/ 0 w 3696"/>
              <a:gd name="T1" fmla="*/ 0 h 2495"/>
              <a:gd name="T2" fmla="*/ 3696 w 3696"/>
              <a:gd name="T3" fmla="*/ 2495 h 2495"/>
              <a:gd name="T4" fmla="*/ 68 w 3696"/>
              <a:gd name="T5" fmla="*/ 2495 h 2495"/>
              <a:gd name="T6" fmla="*/ 68 w 3696"/>
              <a:gd name="T7" fmla="*/ 46 h 2495"/>
            </a:gdLst>
            <a:ahLst/>
            <a:cxnLst>
              <a:cxn ang="0">
                <a:pos x="T0" y="T1"/>
              </a:cxn>
              <a:cxn ang="0">
                <a:pos x="T2" y="T3"/>
              </a:cxn>
              <a:cxn ang="0">
                <a:pos x="T4" y="T5"/>
              </a:cxn>
              <a:cxn ang="0">
                <a:pos x="T6" y="T7"/>
              </a:cxn>
            </a:cxnLst>
            <a:rect l="0" t="0" r="r" b="b"/>
            <a:pathLst>
              <a:path w="3696" h="2495">
                <a:moveTo>
                  <a:pt x="0" y="0"/>
                </a:moveTo>
                <a:lnTo>
                  <a:pt x="3696" y="2495"/>
                </a:lnTo>
                <a:lnTo>
                  <a:pt x="68" y="2495"/>
                </a:lnTo>
                <a:lnTo>
                  <a:pt x="68" y="46"/>
                </a:lnTo>
              </a:path>
            </a:pathLst>
          </a:custGeom>
          <a:blipFill dpi="0" rotWithShape="0">
            <a:blip r:embed="rId2"/>
            <a:srcRect/>
            <a:tile tx="0" ty="0" sx="100000" sy="100000" flip="none" algn="tl"/>
          </a:blipFill>
          <a:ln>
            <a:noFill/>
          </a:ln>
          <a:effectLst/>
          <a:extLst>
            <a:ext uri="{91240B29-F687-4F45-9708-019B960494DF}">
              <a14:hiddenLine xmlns:a14="http://schemas.microsoft.com/office/drawing/2010/main" w="12700"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61449" name="Object 9">
            <a:extLst>
              <a:ext uri="{FF2B5EF4-FFF2-40B4-BE49-F238E27FC236}">
                <a16:creationId xmlns:a16="http://schemas.microsoft.com/office/drawing/2014/main" id="{42C6601E-E579-4D7E-4FC8-E5CB7F7C1C10}"/>
              </a:ext>
            </a:extLst>
          </p:cNvPr>
          <p:cNvGraphicFramePr>
            <a:graphicFrameLocks noGrp="1" noChangeAspect="1"/>
          </p:cNvGraphicFramePr>
          <p:nvPr>
            <p:ph sz="quarter" idx="2"/>
          </p:nvPr>
        </p:nvGraphicFramePr>
        <p:xfrm>
          <a:off x="5592763" y="5878514"/>
          <a:ext cx="2089150" cy="485775"/>
        </p:xfrm>
        <a:graphic>
          <a:graphicData uri="http://schemas.openxmlformats.org/presentationml/2006/ole">
            <mc:AlternateContent xmlns:mc="http://schemas.openxmlformats.org/markup-compatibility/2006">
              <mc:Choice xmlns:v="urn:schemas-microsoft-com:vml" Requires="v">
                <p:oleObj name="Equation" r:id="rId3" imgW="21361400" imgH="4978400" progId="Equation.3">
                  <p:embed/>
                </p:oleObj>
              </mc:Choice>
              <mc:Fallback>
                <p:oleObj name="Equation" r:id="rId3" imgW="21361400" imgH="4978400" progId="Equation.3">
                  <p:embed/>
                  <p:pic>
                    <p:nvPicPr>
                      <p:cNvPr id="61449" name="Object 9">
                        <a:extLst>
                          <a:ext uri="{FF2B5EF4-FFF2-40B4-BE49-F238E27FC236}">
                            <a16:creationId xmlns:a16="http://schemas.microsoft.com/office/drawing/2014/main" id="{42C6601E-E579-4D7E-4FC8-E5CB7F7C1C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2763" y="5878514"/>
                        <a:ext cx="2089150" cy="485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1450" name="Group 10">
            <a:extLst>
              <a:ext uri="{FF2B5EF4-FFF2-40B4-BE49-F238E27FC236}">
                <a16:creationId xmlns:a16="http://schemas.microsoft.com/office/drawing/2014/main" id="{633D46C9-B760-BEFD-C47B-C29BC960EFDA}"/>
              </a:ext>
            </a:extLst>
          </p:cNvPr>
          <p:cNvGrpSpPr>
            <a:grpSpLocks/>
          </p:cNvGrpSpPr>
          <p:nvPr/>
        </p:nvGrpSpPr>
        <p:grpSpPr bwMode="auto">
          <a:xfrm>
            <a:off x="2422525" y="1449389"/>
            <a:ext cx="7418388" cy="4681537"/>
            <a:chOff x="566" y="913"/>
            <a:chExt cx="4673" cy="2949"/>
          </a:xfrm>
        </p:grpSpPr>
        <p:sp>
          <p:nvSpPr>
            <p:cNvPr id="61451" name="Line 11">
              <a:extLst>
                <a:ext uri="{FF2B5EF4-FFF2-40B4-BE49-F238E27FC236}">
                  <a16:creationId xmlns:a16="http://schemas.microsoft.com/office/drawing/2014/main" id="{D33E40EC-1458-B6BC-D618-DB330D67EFC1}"/>
                </a:ext>
              </a:extLst>
            </p:cNvPr>
            <p:cNvSpPr>
              <a:spLocks noChangeShapeType="1"/>
            </p:cNvSpPr>
            <p:nvPr/>
          </p:nvSpPr>
          <p:spPr bwMode="auto">
            <a:xfrm flipH="1">
              <a:off x="975" y="1209"/>
              <a:ext cx="0" cy="2653"/>
            </a:xfrm>
            <a:prstGeom prst="line">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452" name="Line 12">
              <a:extLst>
                <a:ext uri="{FF2B5EF4-FFF2-40B4-BE49-F238E27FC236}">
                  <a16:creationId xmlns:a16="http://schemas.microsoft.com/office/drawing/2014/main" id="{A89E4C61-6C13-777F-54FB-8DDE2B954701}"/>
                </a:ext>
              </a:extLst>
            </p:cNvPr>
            <p:cNvSpPr>
              <a:spLocks noChangeShapeType="1"/>
            </p:cNvSpPr>
            <p:nvPr/>
          </p:nvSpPr>
          <p:spPr bwMode="auto">
            <a:xfrm rot="-5400000">
              <a:off x="2687" y="1220"/>
              <a:ext cx="0" cy="4242"/>
            </a:xfrm>
            <a:prstGeom prst="line">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453" name="Rectangle 13">
              <a:extLst>
                <a:ext uri="{FF2B5EF4-FFF2-40B4-BE49-F238E27FC236}">
                  <a16:creationId xmlns:a16="http://schemas.microsoft.com/office/drawing/2014/main" id="{3F8A8866-90F9-E136-2D0D-90CF4ADF3D48}"/>
                </a:ext>
              </a:extLst>
            </p:cNvPr>
            <p:cNvSpPr>
              <a:spLocks noChangeArrowheads="1"/>
            </p:cNvSpPr>
            <p:nvPr/>
          </p:nvSpPr>
          <p:spPr bwMode="auto">
            <a:xfrm>
              <a:off x="4717" y="3160"/>
              <a:ext cx="522"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solidFill>
                    <a:schemeClr val="tx2"/>
                  </a:solidFill>
                  <a:effectLst>
                    <a:outerShdw blurRad="38100" dist="38100" dir="2700000" algn="tl">
                      <a:srgbClr val="AF273E"/>
                    </a:outerShdw>
                  </a:effectLst>
                  <a:latin typeface="Arial" panose="020B0604020202020204" pitchFamily="34" charset="0"/>
                </a:rPr>
                <a:t>x</a:t>
              </a:r>
              <a:r>
                <a:rPr lang="en-US" altLang="en-US" sz="2400" b="1" baseline="-25000">
                  <a:solidFill>
                    <a:schemeClr val="tx2"/>
                  </a:solidFill>
                  <a:effectLst>
                    <a:outerShdw blurRad="38100" dist="38100" dir="2700000" algn="tl">
                      <a:srgbClr val="AF273E"/>
                    </a:outerShdw>
                  </a:effectLst>
                  <a:latin typeface="Arial" panose="020B0604020202020204" pitchFamily="34" charset="0"/>
                </a:rPr>
                <a:t>1</a:t>
              </a:r>
            </a:p>
          </p:txBody>
        </p:sp>
        <p:sp>
          <p:nvSpPr>
            <p:cNvPr id="61454" name="Rectangle 14">
              <a:extLst>
                <a:ext uri="{FF2B5EF4-FFF2-40B4-BE49-F238E27FC236}">
                  <a16:creationId xmlns:a16="http://schemas.microsoft.com/office/drawing/2014/main" id="{F0543C7C-572E-DDFF-B5AB-464E6C090DEC}"/>
                </a:ext>
              </a:extLst>
            </p:cNvPr>
            <p:cNvSpPr>
              <a:spLocks noChangeArrowheads="1"/>
            </p:cNvSpPr>
            <p:nvPr/>
          </p:nvSpPr>
          <p:spPr bwMode="auto">
            <a:xfrm>
              <a:off x="726" y="913"/>
              <a:ext cx="522"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solidFill>
                    <a:schemeClr val="tx2"/>
                  </a:solidFill>
                  <a:effectLst>
                    <a:outerShdw blurRad="38100" dist="38100" dir="2700000" algn="tl">
                      <a:srgbClr val="AF273E"/>
                    </a:outerShdw>
                  </a:effectLst>
                  <a:latin typeface="Arial" panose="020B0604020202020204" pitchFamily="34" charset="0"/>
                </a:rPr>
                <a:t>x</a:t>
              </a:r>
              <a:r>
                <a:rPr lang="en-US" altLang="en-US" sz="2400" b="1" baseline="-25000">
                  <a:solidFill>
                    <a:schemeClr val="tx2"/>
                  </a:solidFill>
                  <a:effectLst>
                    <a:outerShdw blurRad="38100" dist="38100" dir="2700000" algn="tl">
                      <a:srgbClr val="AF273E"/>
                    </a:outerShdw>
                  </a:effectLst>
                  <a:latin typeface="Arial" panose="020B0604020202020204" pitchFamily="34" charset="0"/>
                </a:rPr>
                <a:t>2</a:t>
              </a:r>
            </a:p>
          </p:txBody>
        </p:sp>
      </p:grpSp>
      <p:sp>
        <p:nvSpPr>
          <p:cNvPr id="61455" name="Line 15">
            <a:extLst>
              <a:ext uri="{FF2B5EF4-FFF2-40B4-BE49-F238E27FC236}">
                <a16:creationId xmlns:a16="http://schemas.microsoft.com/office/drawing/2014/main" id="{056C510E-B60F-DF1B-FE96-3DABD02702CA}"/>
              </a:ext>
            </a:extLst>
          </p:cNvPr>
          <p:cNvSpPr>
            <a:spLocks noChangeShapeType="1"/>
          </p:cNvSpPr>
          <p:nvPr/>
        </p:nvSpPr>
        <p:spPr bwMode="auto">
          <a:xfrm>
            <a:off x="2603501" y="1882775"/>
            <a:ext cx="6588125" cy="41402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456" name="Line 16">
            <a:extLst>
              <a:ext uri="{FF2B5EF4-FFF2-40B4-BE49-F238E27FC236}">
                <a16:creationId xmlns:a16="http://schemas.microsoft.com/office/drawing/2014/main" id="{61F2CA03-FC22-4BC5-3AF3-27E68D3F41FC}"/>
              </a:ext>
            </a:extLst>
          </p:cNvPr>
          <p:cNvSpPr>
            <a:spLocks noChangeShapeType="1"/>
          </p:cNvSpPr>
          <p:nvPr/>
        </p:nvSpPr>
        <p:spPr bwMode="auto">
          <a:xfrm>
            <a:off x="2135189" y="2276475"/>
            <a:ext cx="6156325" cy="385445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61457" name="Object 17">
            <a:extLst>
              <a:ext uri="{FF2B5EF4-FFF2-40B4-BE49-F238E27FC236}">
                <a16:creationId xmlns:a16="http://schemas.microsoft.com/office/drawing/2014/main" id="{00631779-A479-3F11-E865-5FAFDA42D0EC}"/>
              </a:ext>
            </a:extLst>
          </p:cNvPr>
          <p:cNvGraphicFramePr>
            <a:graphicFrameLocks noGrp="1" noChangeAspect="1"/>
          </p:cNvGraphicFramePr>
          <p:nvPr>
            <p:ph sz="quarter" idx="3"/>
          </p:nvPr>
        </p:nvGraphicFramePr>
        <p:xfrm>
          <a:off x="7151688" y="4167188"/>
          <a:ext cx="2006600" cy="449262"/>
        </p:xfrm>
        <a:graphic>
          <a:graphicData uri="http://schemas.openxmlformats.org/presentationml/2006/ole">
            <mc:AlternateContent xmlns:mc="http://schemas.openxmlformats.org/markup-compatibility/2006">
              <mc:Choice xmlns:v="urn:schemas-microsoft-com:vml" Requires="v">
                <p:oleObj name="Equation" r:id="rId5" imgW="21361400" imgH="4978400" progId="Equation.3">
                  <p:embed/>
                </p:oleObj>
              </mc:Choice>
              <mc:Fallback>
                <p:oleObj name="Equation" r:id="rId5" imgW="21361400" imgH="4978400" progId="Equation.3">
                  <p:embed/>
                  <p:pic>
                    <p:nvPicPr>
                      <p:cNvPr id="61457" name="Object 17">
                        <a:extLst>
                          <a:ext uri="{FF2B5EF4-FFF2-40B4-BE49-F238E27FC236}">
                            <a16:creationId xmlns:a16="http://schemas.microsoft.com/office/drawing/2014/main" id="{00631779-A479-3F11-E865-5FAFDA42D0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1688" y="4167188"/>
                        <a:ext cx="2006600" cy="4492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58" name="Freeform 18">
            <a:extLst>
              <a:ext uri="{FF2B5EF4-FFF2-40B4-BE49-F238E27FC236}">
                <a16:creationId xmlns:a16="http://schemas.microsoft.com/office/drawing/2014/main" id="{660D4247-B003-223A-C86E-0E79EBF9EB2F}"/>
              </a:ext>
            </a:extLst>
          </p:cNvPr>
          <p:cNvSpPr>
            <a:spLocks/>
          </p:cNvSpPr>
          <p:nvPr/>
        </p:nvSpPr>
        <p:spPr bwMode="auto">
          <a:xfrm>
            <a:off x="8328025" y="5880100"/>
            <a:ext cx="649288" cy="719138"/>
          </a:xfrm>
          <a:custGeom>
            <a:avLst/>
            <a:gdLst>
              <a:gd name="T0" fmla="*/ 409 w 409"/>
              <a:gd name="T1" fmla="*/ 453 h 453"/>
              <a:gd name="T2" fmla="*/ 250 w 409"/>
              <a:gd name="T3" fmla="*/ 340 h 453"/>
              <a:gd name="T4" fmla="*/ 227 w 409"/>
              <a:gd name="T5" fmla="*/ 204 h 453"/>
              <a:gd name="T6" fmla="*/ 136 w 409"/>
              <a:gd name="T7" fmla="*/ 68 h 453"/>
              <a:gd name="T8" fmla="*/ 0 w 409"/>
              <a:gd name="T9" fmla="*/ 0 h 453"/>
            </a:gdLst>
            <a:ahLst/>
            <a:cxnLst>
              <a:cxn ang="0">
                <a:pos x="T0" y="T1"/>
              </a:cxn>
              <a:cxn ang="0">
                <a:pos x="T2" y="T3"/>
              </a:cxn>
              <a:cxn ang="0">
                <a:pos x="T4" y="T5"/>
              </a:cxn>
              <a:cxn ang="0">
                <a:pos x="T6" y="T7"/>
              </a:cxn>
              <a:cxn ang="0">
                <a:pos x="T8" y="T9"/>
              </a:cxn>
            </a:cxnLst>
            <a:rect l="0" t="0" r="r" b="b"/>
            <a:pathLst>
              <a:path w="409" h="453">
                <a:moveTo>
                  <a:pt x="409" y="453"/>
                </a:moveTo>
                <a:cubicBezTo>
                  <a:pt x="344" y="417"/>
                  <a:pt x="280" y="381"/>
                  <a:pt x="250" y="340"/>
                </a:cubicBezTo>
                <a:cubicBezTo>
                  <a:pt x="220" y="299"/>
                  <a:pt x="246" y="249"/>
                  <a:pt x="227" y="204"/>
                </a:cubicBezTo>
                <a:cubicBezTo>
                  <a:pt x="208" y="159"/>
                  <a:pt x="174" y="102"/>
                  <a:pt x="136" y="68"/>
                </a:cubicBezTo>
                <a:cubicBezTo>
                  <a:pt x="98" y="34"/>
                  <a:pt x="49" y="17"/>
                  <a:pt x="0" y="0"/>
                </a:cubicBezTo>
              </a:path>
            </a:pathLst>
          </a:custGeom>
          <a:noFill/>
          <a:ln w="38100" cap="flat" cmpd="sng">
            <a:solidFill>
              <a:schemeClr val="tx1"/>
            </a:solidFill>
            <a:prstDash val="solid"/>
            <a:round/>
            <a:headEnd type="none" w="sm" len="sm"/>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1459" name="Group 19">
            <a:extLst>
              <a:ext uri="{FF2B5EF4-FFF2-40B4-BE49-F238E27FC236}">
                <a16:creationId xmlns:a16="http://schemas.microsoft.com/office/drawing/2014/main" id="{CBB02E39-5CAA-2D8C-9AD2-59416811025F}"/>
              </a:ext>
            </a:extLst>
          </p:cNvPr>
          <p:cNvGrpSpPr>
            <a:grpSpLocks/>
          </p:cNvGrpSpPr>
          <p:nvPr/>
        </p:nvGrpSpPr>
        <p:grpSpPr bwMode="auto">
          <a:xfrm>
            <a:off x="2135189" y="2963863"/>
            <a:ext cx="4033837" cy="2843212"/>
            <a:chOff x="385" y="1867"/>
            <a:chExt cx="2541" cy="1791"/>
          </a:xfrm>
        </p:grpSpPr>
        <p:sp>
          <p:nvSpPr>
            <p:cNvPr id="61460" name="Oval 20">
              <a:extLst>
                <a:ext uri="{FF2B5EF4-FFF2-40B4-BE49-F238E27FC236}">
                  <a16:creationId xmlns:a16="http://schemas.microsoft.com/office/drawing/2014/main" id="{0BBCBABE-DE4E-2BA1-713B-C7DD2A118B27}"/>
                </a:ext>
              </a:extLst>
            </p:cNvPr>
            <p:cNvSpPr>
              <a:spLocks noChangeArrowheads="1"/>
            </p:cNvSpPr>
            <p:nvPr/>
          </p:nvSpPr>
          <p:spPr bwMode="auto">
            <a:xfrm>
              <a:off x="884" y="3250"/>
              <a:ext cx="181" cy="181"/>
            </a:xfrm>
            <a:prstGeom prst="ellipse">
              <a:avLst/>
            </a:prstGeom>
            <a:solidFill>
              <a:srgbClr val="0000FF"/>
            </a:solidFill>
            <a:ln w="12700">
              <a:solidFill>
                <a:schemeClr val="folHlink"/>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61" name="Oval 21">
              <a:extLst>
                <a:ext uri="{FF2B5EF4-FFF2-40B4-BE49-F238E27FC236}">
                  <a16:creationId xmlns:a16="http://schemas.microsoft.com/office/drawing/2014/main" id="{469683B0-DF7A-A43B-9A80-506C7E918D11}"/>
                </a:ext>
              </a:extLst>
            </p:cNvPr>
            <p:cNvSpPr>
              <a:spLocks noChangeArrowheads="1"/>
            </p:cNvSpPr>
            <p:nvPr/>
          </p:nvSpPr>
          <p:spPr bwMode="auto">
            <a:xfrm>
              <a:off x="2178" y="1912"/>
              <a:ext cx="181" cy="181"/>
            </a:xfrm>
            <a:prstGeom prst="ellipse">
              <a:avLst/>
            </a:prstGeom>
            <a:solidFill>
              <a:srgbClr val="0000FF"/>
            </a:solidFill>
            <a:ln w="12700">
              <a:solidFill>
                <a:schemeClr val="folHlink"/>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62" name="Oval 22">
              <a:extLst>
                <a:ext uri="{FF2B5EF4-FFF2-40B4-BE49-F238E27FC236}">
                  <a16:creationId xmlns:a16="http://schemas.microsoft.com/office/drawing/2014/main" id="{F32BC920-7AF0-9F18-0EB3-E839996794AF}"/>
                </a:ext>
              </a:extLst>
            </p:cNvPr>
            <p:cNvSpPr>
              <a:spLocks noChangeArrowheads="1"/>
            </p:cNvSpPr>
            <p:nvPr/>
          </p:nvSpPr>
          <p:spPr bwMode="auto">
            <a:xfrm>
              <a:off x="2178" y="3250"/>
              <a:ext cx="181" cy="181"/>
            </a:xfrm>
            <a:prstGeom prst="ellipse">
              <a:avLst/>
            </a:prstGeom>
            <a:solidFill>
              <a:srgbClr val="0000FF"/>
            </a:solidFill>
            <a:ln w="12700">
              <a:solidFill>
                <a:schemeClr val="folHlink"/>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63" name="Rectangle 23">
              <a:extLst>
                <a:ext uri="{FF2B5EF4-FFF2-40B4-BE49-F238E27FC236}">
                  <a16:creationId xmlns:a16="http://schemas.microsoft.com/office/drawing/2014/main" id="{9FABA06D-0888-0B8F-A8C3-4369C8821E01}"/>
                </a:ext>
              </a:extLst>
            </p:cNvPr>
            <p:cNvSpPr>
              <a:spLocks noChangeArrowheads="1"/>
            </p:cNvSpPr>
            <p:nvPr/>
          </p:nvSpPr>
          <p:spPr bwMode="auto">
            <a:xfrm>
              <a:off x="2404" y="1867"/>
              <a:ext cx="522" cy="2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solidFill>
                    <a:schemeClr val="tx2"/>
                  </a:solidFill>
                  <a:effectLst>
                    <a:outerShdw blurRad="38100" dist="38100" dir="2700000" algn="tl">
                      <a:srgbClr val="000000"/>
                    </a:outerShdw>
                  </a:effectLst>
                  <a:latin typeface="Arial" panose="020B0604020202020204" pitchFamily="34" charset="0"/>
                </a:rPr>
                <a:t>(1, 1)</a:t>
              </a:r>
            </a:p>
          </p:txBody>
        </p:sp>
        <p:sp>
          <p:nvSpPr>
            <p:cNvPr id="61464" name="Rectangle 24">
              <a:extLst>
                <a:ext uri="{FF2B5EF4-FFF2-40B4-BE49-F238E27FC236}">
                  <a16:creationId xmlns:a16="http://schemas.microsoft.com/office/drawing/2014/main" id="{E8A61E86-E675-37CF-BABB-6BFDF7FF55B4}"/>
                </a:ext>
              </a:extLst>
            </p:cNvPr>
            <p:cNvSpPr>
              <a:spLocks noChangeArrowheads="1"/>
            </p:cNvSpPr>
            <p:nvPr/>
          </p:nvSpPr>
          <p:spPr bwMode="auto">
            <a:xfrm>
              <a:off x="385" y="1867"/>
              <a:ext cx="522" cy="2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solidFill>
                    <a:schemeClr val="tx2"/>
                  </a:solidFill>
                  <a:effectLst>
                    <a:outerShdw blurRad="38100" dist="38100" dir="2700000" algn="tl">
                      <a:srgbClr val="000000"/>
                    </a:outerShdw>
                  </a:effectLst>
                  <a:latin typeface="Arial" panose="020B0604020202020204" pitchFamily="34" charset="0"/>
                </a:rPr>
                <a:t>(0, 1)</a:t>
              </a:r>
            </a:p>
          </p:txBody>
        </p:sp>
        <p:sp>
          <p:nvSpPr>
            <p:cNvPr id="61465" name="Oval 25">
              <a:extLst>
                <a:ext uri="{FF2B5EF4-FFF2-40B4-BE49-F238E27FC236}">
                  <a16:creationId xmlns:a16="http://schemas.microsoft.com/office/drawing/2014/main" id="{69791C24-D118-0151-5888-D90221DFF109}"/>
                </a:ext>
              </a:extLst>
            </p:cNvPr>
            <p:cNvSpPr>
              <a:spLocks noChangeArrowheads="1"/>
            </p:cNvSpPr>
            <p:nvPr/>
          </p:nvSpPr>
          <p:spPr bwMode="auto">
            <a:xfrm>
              <a:off x="885" y="1911"/>
              <a:ext cx="181" cy="181"/>
            </a:xfrm>
            <a:prstGeom prst="ellipse">
              <a:avLst/>
            </a:prstGeom>
            <a:solidFill>
              <a:srgbClr val="0000FF"/>
            </a:solidFill>
            <a:ln w="12700">
              <a:solidFill>
                <a:schemeClr val="folHlink"/>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66" name="Rectangle 26">
              <a:extLst>
                <a:ext uri="{FF2B5EF4-FFF2-40B4-BE49-F238E27FC236}">
                  <a16:creationId xmlns:a16="http://schemas.microsoft.com/office/drawing/2014/main" id="{12558FBD-6023-5CB3-A432-1A471EEF2BF4}"/>
                </a:ext>
              </a:extLst>
            </p:cNvPr>
            <p:cNvSpPr>
              <a:spLocks noChangeArrowheads="1"/>
            </p:cNvSpPr>
            <p:nvPr/>
          </p:nvSpPr>
          <p:spPr bwMode="auto">
            <a:xfrm>
              <a:off x="385" y="3409"/>
              <a:ext cx="522" cy="2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solidFill>
                    <a:schemeClr val="tx2"/>
                  </a:solidFill>
                  <a:effectLst>
                    <a:outerShdw blurRad="38100" dist="38100" dir="2700000" algn="tl">
                      <a:srgbClr val="000000"/>
                    </a:outerShdw>
                  </a:effectLst>
                  <a:latin typeface="Arial" panose="020B0604020202020204" pitchFamily="34" charset="0"/>
                </a:rPr>
                <a:t>(0, 0)</a:t>
              </a:r>
            </a:p>
          </p:txBody>
        </p:sp>
        <p:sp>
          <p:nvSpPr>
            <p:cNvPr id="61467" name="Rectangle 27">
              <a:extLst>
                <a:ext uri="{FF2B5EF4-FFF2-40B4-BE49-F238E27FC236}">
                  <a16:creationId xmlns:a16="http://schemas.microsoft.com/office/drawing/2014/main" id="{3EE2F596-B8B2-8EDA-2EF2-43AECCB56637}"/>
                </a:ext>
              </a:extLst>
            </p:cNvPr>
            <p:cNvSpPr>
              <a:spLocks noChangeArrowheads="1"/>
            </p:cNvSpPr>
            <p:nvPr/>
          </p:nvSpPr>
          <p:spPr bwMode="auto">
            <a:xfrm>
              <a:off x="2381" y="3409"/>
              <a:ext cx="522" cy="2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solidFill>
                    <a:schemeClr val="tx2"/>
                  </a:solidFill>
                  <a:effectLst>
                    <a:outerShdw blurRad="38100" dist="38100" dir="2700000" algn="tl">
                      <a:srgbClr val="000000"/>
                    </a:outerShdw>
                  </a:effectLst>
                  <a:latin typeface="Arial" panose="020B0604020202020204" pitchFamily="34" charset="0"/>
                </a:rPr>
                <a:t>(1, 0)</a:t>
              </a:r>
            </a:p>
          </p:txBody>
        </p:sp>
      </p:gr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442"/>
                                        </p:tgtEl>
                                        <p:attrNameLst>
                                          <p:attrName>style.visibility</p:attrName>
                                        </p:attrNameLst>
                                      </p:cBhvr>
                                      <p:to>
                                        <p:strVal val="visible"/>
                                      </p:to>
                                    </p:set>
                                    <p:animEffect transition="in" filter="dissolve">
                                      <p:cBhvr>
                                        <p:cTn id="7" dur="500"/>
                                        <p:tgtEl>
                                          <p:spTgt spid="614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1445">
                                            <p:txEl>
                                              <p:pRg st="0" end="0"/>
                                            </p:txEl>
                                          </p:spTgt>
                                        </p:tgtEl>
                                        <p:attrNameLst>
                                          <p:attrName>style.visibility</p:attrName>
                                        </p:attrNameLst>
                                      </p:cBhvr>
                                      <p:to>
                                        <p:strVal val="visible"/>
                                      </p:to>
                                    </p:set>
                                    <p:animEffect transition="in" filter="dissolve">
                                      <p:cBhvr>
                                        <p:cTn id="12" dur="500"/>
                                        <p:tgtEl>
                                          <p:spTgt spid="6144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61450"/>
                                        </p:tgtEl>
                                        <p:attrNameLst>
                                          <p:attrName>style.visibility</p:attrName>
                                        </p:attrNameLst>
                                      </p:cBhvr>
                                      <p:to>
                                        <p:strVal val="visible"/>
                                      </p:to>
                                    </p:set>
                                    <p:animEffect transition="in" filter="dissolve">
                                      <p:cBhvr>
                                        <p:cTn id="17" dur="500"/>
                                        <p:tgtEl>
                                          <p:spTgt spid="6145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61459"/>
                                        </p:tgtEl>
                                        <p:attrNameLst>
                                          <p:attrName>style.visibility</p:attrName>
                                        </p:attrNameLst>
                                      </p:cBhvr>
                                      <p:to>
                                        <p:strVal val="visible"/>
                                      </p:to>
                                    </p:set>
                                    <p:animEffect transition="in" filter="dissolve">
                                      <p:cBhvr>
                                        <p:cTn id="22" dur="500"/>
                                        <p:tgtEl>
                                          <p:spTgt spid="6145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61456"/>
                                        </p:tgtEl>
                                        <p:attrNameLst>
                                          <p:attrName>style.visibility</p:attrName>
                                        </p:attrNameLst>
                                      </p:cBhvr>
                                      <p:to>
                                        <p:strVal val="visible"/>
                                      </p:to>
                                    </p:set>
                                    <p:animEffect transition="in" filter="dissolve">
                                      <p:cBhvr>
                                        <p:cTn id="27" dur="500"/>
                                        <p:tgtEl>
                                          <p:spTgt spid="61456"/>
                                        </p:tgtEl>
                                      </p:cBhvr>
                                    </p:animEffect>
                                  </p:childTnLst>
                                </p:cTn>
                              </p:par>
                              <p:par>
                                <p:cTn id="28" presetID="9" presetClass="entr" presetSubtype="0" fill="hold" nodeType="withEffect">
                                  <p:stCondLst>
                                    <p:cond delay="0"/>
                                  </p:stCondLst>
                                  <p:childTnLst>
                                    <p:set>
                                      <p:cBhvr>
                                        <p:cTn id="29" dur="1" fill="hold">
                                          <p:stCondLst>
                                            <p:cond delay="0"/>
                                          </p:stCondLst>
                                        </p:cTn>
                                        <p:tgtEl>
                                          <p:spTgt spid="61449"/>
                                        </p:tgtEl>
                                        <p:attrNameLst>
                                          <p:attrName>style.visibility</p:attrName>
                                        </p:attrNameLst>
                                      </p:cBhvr>
                                      <p:to>
                                        <p:strVal val="visible"/>
                                      </p:to>
                                    </p:set>
                                    <p:animEffect transition="in" filter="dissolve">
                                      <p:cBhvr>
                                        <p:cTn id="30" dur="500"/>
                                        <p:tgtEl>
                                          <p:spTgt spid="6144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nodeType="clickEffect">
                                  <p:stCondLst>
                                    <p:cond delay="0"/>
                                  </p:stCondLst>
                                  <p:childTnLst>
                                    <p:set>
                                      <p:cBhvr>
                                        <p:cTn id="34" dur="1" fill="hold">
                                          <p:stCondLst>
                                            <p:cond delay="0"/>
                                          </p:stCondLst>
                                        </p:cTn>
                                        <p:tgtEl>
                                          <p:spTgt spid="61457"/>
                                        </p:tgtEl>
                                        <p:attrNameLst>
                                          <p:attrName>style.visibility</p:attrName>
                                        </p:attrNameLst>
                                      </p:cBhvr>
                                      <p:to>
                                        <p:strVal val="visible"/>
                                      </p:to>
                                    </p:set>
                                    <p:animEffect transition="in" filter="dissolve">
                                      <p:cBhvr>
                                        <p:cTn id="35" dur="500"/>
                                        <p:tgtEl>
                                          <p:spTgt spid="61457"/>
                                        </p:tgtEl>
                                      </p:cBhvr>
                                    </p:animEffect>
                                  </p:childTnLst>
                                </p:cTn>
                              </p:par>
                              <p:par>
                                <p:cTn id="36" presetID="9" presetClass="entr" presetSubtype="0" fill="hold" nodeType="withEffect">
                                  <p:stCondLst>
                                    <p:cond delay="0"/>
                                  </p:stCondLst>
                                  <p:childTnLst>
                                    <p:set>
                                      <p:cBhvr>
                                        <p:cTn id="37" dur="1" fill="hold">
                                          <p:stCondLst>
                                            <p:cond delay="0"/>
                                          </p:stCondLst>
                                        </p:cTn>
                                        <p:tgtEl>
                                          <p:spTgt spid="61455"/>
                                        </p:tgtEl>
                                        <p:attrNameLst>
                                          <p:attrName>style.visibility</p:attrName>
                                        </p:attrNameLst>
                                      </p:cBhvr>
                                      <p:to>
                                        <p:strVal val="visible"/>
                                      </p:to>
                                    </p:set>
                                    <p:animEffect transition="in" filter="dissolve">
                                      <p:cBhvr>
                                        <p:cTn id="38" dur="500"/>
                                        <p:tgtEl>
                                          <p:spTgt spid="6145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nodeType="clickEffect">
                                  <p:stCondLst>
                                    <p:cond delay="0"/>
                                  </p:stCondLst>
                                  <p:childTnLst>
                                    <p:set>
                                      <p:cBhvr>
                                        <p:cTn id="42" dur="1" fill="hold">
                                          <p:stCondLst>
                                            <p:cond delay="0"/>
                                          </p:stCondLst>
                                        </p:cTn>
                                        <p:tgtEl>
                                          <p:spTgt spid="61447"/>
                                        </p:tgtEl>
                                        <p:attrNameLst>
                                          <p:attrName>style.visibility</p:attrName>
                                        </p:attrNameLst>
                                      </p:cBhvr>
                                      <p:to>
                                        <p:strVal val="visible"/>
                                      </p:to>
                                    </p:set>
                                    <p:animEffect transition="in" filter="dissolve">
                                      <p:cBhvr>
                                        <p:cTn id="43" dur="500"/>
                                        <p:tgtEl>
                                          <p:spTgt spid="61447"/>
                                        </p:tgtEl>
                                      </p:cBhvr>
                                    </p:animEffect>
                                  </p:childTnLst>
                                </p:cTn>
                              </p:par>
                              <p:par>
                                <p:cTn id="44" presetID="9" presetClass="entr" presetSubtype="0" fill="hold" nodeType="withEffect">
                                  <p:stCondLst>
                                    <p:cond delay="0"/>
                                  </p:stCondLst>
                                  <p:childTnLst>
                                    <p:set>
                                      <p:cBhvr>
                                        <p:cTn id="45" dur="1" fill="hold">
                                          <p:stCondLst>
                                            <p:cond delay="0"/>
                                          </p:stCondLst>
                                        </p:cTn>
                                        <p:tgtEl>
                                          <p:spTgt spid="61448"/>
                                        </p:tgtEl>
                                        <p:attrNameLst>
                                          <p:attrName>style.visibility</p:attrName>
                                        </p:attrNameLst>
                                      </p:cBhvr>
                                      <p:to>
                                        <p:strVal val="visible"/>
                                      </p:to>
                                    </p:set>
                                    <p:animEffect transition="in" filter="dissolve">
                                      <p:cBhvr>
                                        <p:cTn id="46" dur="500"/>
                                        <p:tgtEl>
                                          <p:spTgt spid="61448"/>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61446"/>
                                        </p:tgtEl>
                                        <p:attrNameLst>
                                          <p:attrName>style.visibility</p:attrName>
                                        </p:attrNameLst>
                                      </p:cBhvr>
                                      <p:to>
                                        <p:strVal val="visible"/>
                                      </p:to>
                                    </p:set>
                                    <p:animEffect transition="in" filter="dissolve">
                                      <p:cBhvr>
                                        <p:cTn id="51" dur="500"/>
                                        <p:tgtEl>
                                          <p:spTgt spid="61446"/>
                                        </p:tgtEl>
                                      </p:cBhvr>
                                    </p:animEffect>
                                  </p:childTnLst>
                                </p:cTn>
                              </p:par>
                              <p:par>
                                <p:cTn id="52" presetID="9" presetClass="entr" presetSubtype="0" fill="hold" nodeType="withEffect">
                                  <p:stCondLst>
                                    <p:cond delay="0"/>
                                  </p:stCondLst>
                                  <p:childTnLst>
                                    <p:set>
                                      <p:cBhvr>
                                        <p:cTn id="53" dur="1" fill="hold">
                                          <p:stCondLst>
                                            <p:cond delay="0"/>
                                          </p:stCondLst>
                                        </p:cTn>
                                        <p:tgtEl>
                                          <p:spTgt spid="61458"/>
                                        </p:tgtEl>
                                        <p:attrNameLst>
                                          <p:attrName>style.visibility</p:attrName>
                                        </p:attrNameLst>
                                      </p:cBhvr>
                                      <p:to>
                                        <p:strVal val="visible"/>
                                      </p:to>
                                    </p:set>
                                    <p:animEffect transition="in" filter="dissolve">
                                      <p:cBhvr>
                                        <p:cTn id="54" dur="500"/>
                                        <p:tgtEl>
                                          <p:spTgt spid="61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5" grpId="0" build="p"/>
      <p:bldP spid="6144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DE30D1-1E72-9EDA-10FC-252202E8B170}"/>
              </a:ext>
            </a:extLst>
          </p:cNvPr>
          <p:cNvSpPr txBox="1"/>
          <p:nvPr/>
        </p:nvSpPr>
        <p:spPr>
          <a:xfrm>
            <a:off x="457200" y="533400"/>
            <a:ext cx="10896599" cy="6186309"/>
          </a:xfrm>
          <a:prstGeom prst="rect">
            <a:avLst/>
          </a:prstGeom>
          <a:noFill/>
        </p:spPr>
        <p:txBody>
          <a:bodyPr wrap="square">
            <a:spAutoFit/>
          </a:bodyPr>
          <a:lstStyle/>
          <a:p>
            <a:pPr algn="just"/>
            <a:r>
              <a:rPr lang="en-CA" sz="3600" b="0" i="0" u="none" strike="noStrike" dirty="0">
                <a:solidFill>
                  <a:srgbClr val="FF0000"/>
                </a:solidFill>
                <a:effectLst/>
                <a:latin typeface="+mj-lt"/>
              </a:rPr>
              <a:t>A Brief History of AI / Machine Learning / Deep Learning</a:t>
            </a:r>
            <a:endParaRPr lang="en-CA" sz="3600" b="0" i="0" u="none" strike="noStrike" dirty="0">
              <a:solidFill>
                <a:srgbClr val="000000"/>
              </a:solidFill>
              <a:effectLst/>
              <a:latin typeface="+mj-lt"/>
            </a:endParaRPr>
          </a:p>
          <a:p>
            <a:pPr algn="just"/>
            <a:r>
              <a:rPr lang="en-CA" b="0" i="0" u="none" strike="noStrike" dirty="0">
                <a:solidFill>
                  <a:srgbClr val="000000"/>
                </a:solidFill>
                <a:effectLst/>
                <a:latin typeface="-webkit-standard"/>
              </a:rPr>
              <a:t> </a:t>
            </a:r>
          </a:p>
          <a:p>
            <a:pPr marL="285750" indent="-285750" algn="just">
              <a:buFont typeface="Wingdings" pitchFamily="2" charset="2"/>
              <a:buChar char="q"/>
            </a:pPr>
            <a:r>
              <a:rPr lang="en-CA" b="1" i="0" u="none" strike="noStrike" dirty="0">
                <a:solidFill>
                  <a:srgbClr val="0070C0"/>
                </a:solidFill>
                <a:effectLst/>
                <a:latin typeface="Segoe UI" panose="020B0502040204020203" pitchFamily="34" charset="0"/>
              </a:rPr>
              <a:t>1943: </a:t>
            </a:r>
            <a:r>
              <a:rPr lang="en-CA" b="0" i="0" u="none" strike="noStrike" dirty="0">
                <a:solidFill>
                  <a:srgbClr val="374151"/>
                </a:solidFill>
                <a:effectLst/>
                <a:latin typeface="Segoe UI" panose="020B0502040204020203" pitchFamily="34" charset="0"/>
              </a:rPr>
              <a:t>Warren </a:t>
            </a:r>
            <a:r>
              <a:rPr lang="en-CA" b="1" i="0" u="none" strike="noStrike" dirty="0">
                <a:solidFill>
                  <a:srgbClr val="374151"/>
                </a:solidFill>
                <a:effectLst/>
                <a:latin typeface="Segoe UI" panose="020B0502040204020203" pitchFamily="34" charset="0"/>
                <a:hlinkClick r:id="rId2"/>
              </a:rPr>
              <a:t>McCulloch</a:t>
            </a:r>
            <a:r>
              <a:rPr lang="en-CA" b="0" i="0" u="none" strike="noStrike" dirty="0">
                <a:solidFill>
                  <a:srgbClr val="374151"/>
                </a:solidFill>
                <a:effectLst/>
                <a:latin typeface="Segoe UI" panose="020B0502040204020203" pitchFamily="34" charset="0"/>
              </a:rPr>
              <a:t> and Walter </a:t>
            </a:r>
            <a:r>
              <a:rPr lang="en-CA" b="1" i="0" u="none" strike="noStrike" dirty="0">
                <a:solidFill>
                  <a:srgbClr val="374151"/>
                </a:solidFill>
                <a:effectLst/>
                <a:latin typeface="Segoe UI" panose="020B0502040204020203" pitchFamily="34" charset="0"/>
                <a:hlinkClick r:id="rId3"/>
              </a:rPr>
              <a:t>Pitts</a:t>
            </a:r>
            <a:r>
              <a:rPr lang="en-CA" b="0" i="0" u="none" strike="noStrike" dirty="0">
                <a:solidFill>
                  <a:srgbClr val="374151"/>
                </a:solidFill>
                <a:effectLst/>
                <a:latin typeface="Segoe UI" panose="020B0502040204020203" pitchFamily="34" charset="0"/>
              </a:rPr>
              <a:t> propose the </a:t>
            </a:r>
            <a:r>
              <a:rPr lang="en-CA" b="1" i="0" u="none" strike="noStrike" dirty="0">
                <a:solidFill>
                  <a:srgbClr val="374151"/>
                </a:solidFill>
                <a:effectLst/>
                <a:latin typeface="Segoe UI" panose="020B0502040204020203" pitchFamily="34" charset="0"/>
              </a:rPr>
              <a:t>first model of artificial neural networks </a:t>
            </a:r>
            <a:r>
              <a:rPr lang="en-CA" b="0" i="0" u="none" strike="noStrike" dirty="0">
                <a:solidFill>
                  <a:srgbClr val="374151"/>
                </a:solidFill>
                <a:effectLst/>
                <a:latin typeface="Segoe UI" panose="020B0502040204020203" pitchFamily="34" charset="0"/>
              </a:rPr>
              <a:t>(ANNs), which were inspired by the structure of the human brain.</a:t>
            </a:r>
            <a:endParaRPr lang="en-CA" b="0" i="0" u="none" strike="noStrike" dirty="0">
              <a:solidFill>
                <a:srgbClr val="000000"/>
              </a:solidFill>
              <a:effectLst/>
              <a:latin typeface="-webkit-standard"/>
            </a:endParaRPr>
          </a:p>
          <a:p>
            <a:pPr algn="just"/>
            <a:endParaRPr lang="en-CA" b="0" i="0" u="none" strike="noStrike" dirty="0">
              <a:solidFill>
                <a:srgbClr val="000000"/>
              </a:solidFill>
              <a:effectLst/>
              <a:latin typeface="-webkit-standard"/>
            </a:endParaRPr>
          </a:p>
          <a:p>
            <a:pPr marL="285750" indent="-285750" algn="just">
              <a:buFont typeface="Wingdings" pitchFamily="2" charset="2"/>
              <a:buChar char="q"/>
            </a:pPr>
            <a:r>
              <a:rPr lang="en-CA" b="1" i="0" u="none" strike="noStrike" dirty="0">
                <a:solidFill>
                  <a:srgbClr val="0070C0"/>
                </a:solidFill>
                <a:effectLst/>
                <a:latin typeface="Segoe UI" panose="020B0502040204020203" pitchFamily="34" charset="0"/>
              </a:rPr>
              <a:t>1957: </a:t>
            </a:r>
            <a:r>
              <a:rPr lang="en-CA" b="0" i="0" u="none" strike="noStrike" dirty="0">
                <a:solidFill>
                  <a:srgbClr val="374151"/>
                </a:solidFill>
                <a:effectLst/>
                <a:latin typeface="Segoe UI" panose="020B0502040204020203" pitchFamily="34" charset="0"/>
              </a:rPr>
              <a:t>Frank </a:t>
            </a:r>
            <a:r>
              <a:rPr lang="en-CA" b="1" i="0" u="none" strike="noStrike" dirty="0">
                <a:solidFill>
                  <a:srgbClr val="374151"/>
                </a:solidFill>
                <a:effectLst/>
                <a:latin typeface="Segoe UI" panose="020B0502040204020203" pitchFamily="34" charset="0"/>
                <a:hlinkClick r:id="rId4"/>
              </a:rPr>
              <a:t>Rosenblatt</a:t>
            </a:r>
            <a:r>
              <a:rPr lang="en-CA" b="0" i="0" u="none" strike="noStrike" dirty="0">
                <a:solidFill>
                  <a:srgbClr val="374151"/>
                </a:solidFill>
                <a:effectLst/>
                <a:latin typeface="Segoe UI" panose="020B0502040204020203" pitchFamily="34" charset="0"/>
              </a:rPr>
              <a:t> introduces the </a:t>
            </a:r>
            <a:r>
              <a:rPr lang="en-CA" b="1" i="0" u="none" strike="noStrike" dirty="0">
                <a:solidFill>
                  <a:srgbClr val="374151"/>
                </a:solidFill>
                <a:effectLst/>
                <a:latin typeface="Segoe UI" panose="020B0502040204020203" pitchFamily="34" charset="0"/>
              </a:rPr>
              <a:t>perceptron</a:t>
            </a:r>
            <a:r>
              <a:rPr lang="en-CA" b="0" i="0" u="none" strike="noStrike" dirty="0">
                <a:solidFill>
                  <a:srgbClr val="374151"/>
                </a:solidFill>
                <a:effectLst/>
                <a:latin typeface="Segoe UI" panose="020B0502040204020203" pitchFamily="34" charset="0"/>
              </a:rPr>
              <a:t>, a single-layer neural network capable of learning simple linear patterns.</a:t>
            </a:r>
            <a:endParaRPr lang="en-CA" b="0" i="0" u="none" strike="noStrike" dirty="0">
              <a:solidFill>
                <a:srgbClr val="000000"/>
              </a:solidFill>
              <a:effectLst/>
              <a:latin typeface="-webkit-standard"/>
            </a:endParaRPr>
          </a:p>
          <a:p>
            <a:pPr algn="just"/>
            <a:endParaRPr lang="en-CA" b="0" i="0" u="none" strike="noStrike" dirty="0">
              <a:solidFill>
                <a:srgbClr val="000000"/>
              </a:solidFill>
              <a:effectLst/>
              <a:latin typeface="-webkit-standard"/>
            </a:endParaRPr>
          </a:p>
          <a:p>
            <a:pPr marL="285750" indent="-285750" algn="just">
              <a:buFont typeface="Wingdings" pitchFamily="2" charset="2"/>
              <a:buChar char="q"/>
            </a:pPr>
            <a:r>
              <a:rPr lang="en-CA" b="1" i="0" u="none" strike="noStrike" dirty="0">
                <a:solidFill>
                  <a:srgbClr val="0070C0"/>
                </a:solidFill>
                <a:effectLst/>
                <a:latin typeface="Segoe UI" panose="020B0502040204020203" pitchFamily="34" charset="0"/>
              </a:rPr>
              <a:t>1969: </a:t>
            </a:r>
            <a:r>
              <a:rPr lang="en-CA" b="1" i="0" u="none" strike="noStrike" dirty="0">
                <a:solidFill>
                  <a:srgbClr val="374151"/>
                </a:solidFill>
                <a:effectLst/>
                <a:latin typeface="Segoe UI" panose="020B0502040204020203" pitchFamily="34" charset="0"/>
                <a:hlinkClick r:id="rId5"/>
              </a:rPr>
              <a:t>Marvin Minsky </a:t>
            </a:r>
            <a:r>
              <a:rPr lang="en-CA" b="0" i="0" u="none" strike="noStrike" dirty="0">
                <a:solidFill>
                  <a:srgbClr val="374151"/>
                </a:solidFill>
                <a:effectLst/>
                <a:latin typeface="Segoe UI" panose="020B0502040204020203" pitchFamily="34" charset="0"/>
              </a:rPr>
              <a:t>and Seymour </a:t>
            </a:r>
            <a:r>
              <a:rPr lang="en-CA" b="0" i="0" u="none" strike="noStrike" dirty="0" err="1">
                <a:solidFill>
                  <a:srgbClr val="374151"/>
                </a:solidFill>
                <a:effectLst/>
                <a:latin typeface="Segoe UI" panose="020B0502040204020203" pitchFamily="34" charset="0"/>
              </a:rPr>
              <a:t>Papert</a:t>
            </a:r>
            <a:r>
              <a:rPr lang="en-CA" b="0" i="0" u="none" strike="noStrike" dirty="0">
                <a:solidFill>
                  <a:srgbClr val="374151"/>
                </a:solidFill>
                <a:effectLst/>
                <a:latin typeface="Segoe UI" panose="020B0502040204020203" pitchFamily="34" charset="0"/>
              </a:rPr>
              <a:t> publish "</a:t>
            </a:r>
            <a:r>
              <a:rPr lang="en-CA" b="1" i="0" u="none" strike="noStrike" dirty="0" err="1">
                <a:solidFill>
                  <a:srgbClr val="374151"/>
                </a:solidFill>
                <a:effectLst/>
                <a:latin typeface="Segoe UI" panose="020B0502040204020203" pitchFamily="34" charset="0"/>
                <a:hlinkClick r:id="rId6"/>
              </a:rPr>
              <a:t>Perceptrons</a:t>
            </a:r>
            <a:r>
              <a:rPr lang="en-CA" b="0" i="0" u="none" strike="noStrike" dirty="0">
                <a:solidFill>
                  <a:srgbClr val="374151"/>
                </a:solidFill>
                <a:effectLst/>
                <a:latin typeface="Segoe UI" panose="020B0502040204020203" pitchFamily="34" charset="0"/>
              </a:rPr>
              <a:t>," a book that shows the limitations of the perceptron and argues that Neural Networks are fundamentally limited in what they can learn.</a:t>
            </a:r>
            <a:endParaRPr lang="en-CA" b="0" i="0" u="none" strike="noStrike" dirty="0">
              <a:solidFill>
                <a:srgbClr val="000000"/>
              </a:solidFill>
              <a:effectLst/>
              <a:latin typeface="-webkit-standard"/>
            </a:endParaRPr>
          </a:p>
          <a:p>
            <a:pPr algn="just"/>
            <a:endParaRPr lang="en-CA" b="0" i="0" u="none" strike="noStrike" dirty="0">
              <a:solidFill>
                <a:srgbClr val="000000"/>
              </a:solidFill>
              <a:effectLst/>
              <a:latin typeface="-webkit-standard"/>
            </a:endParaRPr>
          </a:p>
          <a:p>
            <a:pPr marL="285750" indent="-285750" algn="just">
              <a:buFont typeface="Wingdings" pitchFamily="2" charset="2"/>
              <a:buChar char="q"/>
            </a:pPr>
            <a:r>
              <a:rPr lang="en-CA" b="1" i="0" u="none" strike="noStrike" dirty="0">
                <a:solidFill>
                  <a:srgbClr val="0070C0"/>
                </a:solidFill>
                <a:effectLst/>
                <a:latin typeface="Segoe UI" panose="020B0502040204020203" pitchFamily="34" charset="0"/>
              </a:rPr>
              <a:t>1986: </a:t>
            </a:r>
            <a:r>
              <a:rPr lang="en-CA" b="0" i="0" u="none" strike="noStrike" dirty="0">
                <a:solidFill>
                  <a:srgbClr val="374151"/>
                </a:solidFill>
                <a:effectLst/>
                <a:latin typeface="Segoe UI" panose="020B0502040204020203" pitchFamily="34" charset="0"/>
              </a:rPr>
              <a:t>Geoffrey </a:t>
            </a:r>
            <a:r>
              <a:rPr lang="en-CA" b="1" i="0" u="none" strike="noStrike" dirty="0">
                <a:solidFill>
                  <a:srgbClr val="374151"/>
                </a:solidFill>
                <a:effectLst/>
                <a:latin typeface="Segoe UI" panose="020B0502040204020203" pitchFamily="34" charset="0"/>
                <a:hlinkClick r:id="rId7"/>
              </a:rPr>
              <a:t>Hinton</a:t>
            </a:r>
            <a:r>
              <a:rPr lang="en-CA" b="0" i="0" u="none" strike="noStrike" dirty="0">
                <a:solidFill>
                  <a:srgbClr val="374151"/>
                </a:solidFill>
                <a:effectLst/>
                <a:latin typeface="Segoe UI" panose="020B0502040204020203" pitchFamily="34" charset="0"/>
              </a:rPr>
              <a:t>, David </a:t>
            </a:r>
            <a:r>
              <a:rPr lang="en-CA" b="1" i="0" u="none" strike="noStrike" dirty="0" err="1">
                <a:solidFill>
                  <a:srgbClr val="374151"/>
                </a:solidFill>
                <a:effectLst/>
                <a:latin typeface="Segoe UI" panose="020B0502040204020203" pitchFamily="34" charset="0"/>
                <a:hlinkClick r:id="rId8"/>
              </a:rPr>
              <a:t>Rumelhart</a:t>
            </a:r>
            <a:r>
              <a:rPr lang="en-CA" b="0" i="0" u="none" strike="noStrike" dirty="0">
                <a:solidFill>
                  <a:srgbClr val="374151"/>
                </a:solidFill>
                <a:effectLst/>
                <a:latin typeface="Segoe UI" panose="020B0502040204020203" pitchFamily="34" charset="0"/>
              </a:rPr>
              <a:t>, and Ronald Williams publish a paper on the </a:t>
            </a:r>
            <a:r>
              <a:rPr lang="en-CA" b="1" i="0" u="none" strike="noStrike" dirty="0">
                <a:solidFill>
                  <a:srgbClr val="374151"/>
                </a:solidFill>
                <a:effectLst/>
                <a:latin typeface="Segoe UI" panose="020B0502040204020203" pitchFamily="34" charset="0"/>
              </a:rPr>
              <a:t>backpropagation</a:t>
            </a:r>
            <a:r>
              <a:rPr lang="en-CA" b="0" i="0" u="none" strike="noStrike" dirty="0">
                <a:solidFill>
                  <a:srgbClr val="374151"/>
                </a:solidFill>
                <a:effectLst/>
                <a:latin typeface="Segoe UI" panose="020B0502040204020203" pitchFamily="34" charset="0"/>
              </a:rPr>
              <a:t> </a:t>
            </a:r>
            <a:r>
              <a:rPr lang="en-CA" b="1" i="0" u="none" strike="noStrike" dirty="0">
                <a:solidFill>
                  <a:srgbClr val="374151"/>
                </a:solidFill>
                <a:effectLst/>
                <a:latin typeface="Segoe UI" panose="020B0502040204020203" pitchFamily="34" charset="0"/>
              </a:rPr>
              <a:t>algorithm</a:t>
            </a:r>
            <a:r>
              <a:rPr lang="en-CA" b="0" i="0" u="none" strike="noStrike" dirty="0">
                <a:solidFill>
                  <a:srgbClr val="374151"/>
                </a:solidFill>
                <a:effectLst/>
                <a:latin typeface="Segoe UI" panose="020B0502040204020203" pitchFamily="34" charset="0"/>
              </a:rPr>
              <a:t>, which enables efficient training of multi-layer neural networks.</a:t>
            </a:r>
            <a:endParaRPr lang="en-CA" b="0" i="0" u="none" strike="noStrike" dirty="0">
              <a:solidFill>
                <a:srgbClr val="000000"/>
              </a:solidFill>
              <a:effectLst/>
              <a:latin typeface="-webkit-standard"/>
            </a:endParaRPr>
          </a:p>
          <a:p>
            <a:pPr algn="just"/>
            <a:endParaRPr lang="en-CA" b="0" i="0" u="none" strike="noStrike" dirty="0">
              <a:solidFill>
                <a:srgbClr val="000000"/>
              </a:solidFill>
              <a:effectLst/>
              <a:latin typeface="-webkit-standard"/>
            </a:endParaRPr>
          </a:p>
          <a:p>
            <a:pPr marL="285750" indent="-285750" algn="just">
              <a:buFont typeface="Wingdings" pitchFamily="2" charset="2"/>
              <a:buChar char="q"/>
            </a:pPr>
            <a:r>
              <a:rPr lang="en-CA" b="1" i="0" u="none" strike="noStrike" dirty="0">
                <a:solidFill>
                  <a:srgbClr val="0070C0"/>
                </a:solidFill>
                <a:effectLst/>
                <a:latin typeface="Segoe UI" panose="020B0502040204020203" pitchFamily="34" charset="0"/>
              </a:rPr>
              <a:t>1990s: </a:t>
            </a:r>
            <a:r>
              <a:rPr lang="en-CA" b="1" i="0" u="none" strike="noStrike" dirty="0">
                <a:solidFill>
                  <a:srgbClr val="374151"/>
                </a:solidFill>
                <a:effectLst/>
                <a:latin typeface="Segoe UI" panose="020B0502040204020203" pitchFamily="34" charset="0"/>
              </a:rPr>
              <a:t>Neural Networks fall out of favor </a:t>
            </a:r>
            <a:r>
              <a:rPr lang="en-CA" b="0" i="0" u="none" strike="noStrike" dirty="0">
                <a:solidFill>
                  <a:srgbClr val="374151"/>
                </a:solidFill>
                <a:effectLst/>
                <a:latin typeface="Segoe UI" panose="020B0502040204020203" pitchFamily="34" charset="0"/>
              </a:rPr>
              <a:t>due to difficulties in training them and the rise of other Machine Learning techniques such as Support Vector Machines (SVMs). </a:t>
            </a:r>
            <a:r>
              <a:rPr lang="en-CA" b="1" i="0" u="none" strike="noStrike" dirty="0">
                <a:solidFill>
                  <a:srgbClr val="0070C0"/>
                </a:solidFill>
                <a:effectLst/>
                <a:latin typeface="Segoe UI" panose="020B0502040204020203" pitchFamily="34" charset="0"/>
              </a:rPr>
              <a:t>AI Winter</a:t>
            </a:r>
            <a:endParaRPr lang="en-CA" b="1" i="0" u="none" strike="noStrike" dirty="0">
              <a:solidFill>
                <a:srgbClr val="0070C0"/>
              </a:solidFill>
              <a:effectLst/>
              <a:latin typeface="-webkit-standard"/>
            </a:endParaRPr>
          </a:p>
          <a:p>
            <a:pPr algn="just"/>
            <a:endParaRPr lang="en-CA" b="0" i="0" u="none" strike="noStrike" dirty="0">
              <a:solidFill>
                <a:srgbClr val="000000"/>
              </a:solidFill>
              <a:effectLst/>
              <a:latin typeface="-webkit-standard"/>
            </a:endParaRPr>
          </a:p>
          <a:p>
            <a:pPr marL="285750" indent="-285750" algn="just">
              <a:buFont typeface="Wingdings" pitchFamily="2" charset="2"/>
              <a:buChar char="q"/>
            </a:pPr>
            <a:r>
              <a:rPr lang="en-CA" b="1" i="0" u="none" strike="noStrike" dirty="0">
                <a:solidFill>
                  <a:srgbClr val="0070C0"/>
                </a:solidFill>
                <a:effectLst/>
                <a:latin typeface="Segoe UI" panose="020B0502040204020203" pitchFamily="34" charset="0"/>
              </a:rPr>
              <a:t>2006: </a:t>
            </a:r>
            <a:r>
              <a:rPr lang="en-CA" b="1" i="0" u="none" strike="noStrike" dirty="0">
                <a:solidFill>
                  <a:srgbClr val="374151"/>
                </a:solidFill>
                <a:effectLst/>
                <a:latin typeface="Segoe UI" panose="020B0502040204020203" pitchFamily="34" charset="0"/>
                <a:hlinkClick r:id="rId7"/>
              </a:rPr>
              <a:t>Hinton</a:t>
            </a:r>
            <a:r>
              <a:rPr lang="en-CA" b="0" i="0" u="none" strike="noStrike" dirty="0">
                <a:solidFill>
                  <a:srgbClr val="374151"/>
                </a:solidFill>
                <a:effectLst/>
                <a:latin typeface="Segoe UI" panose="020B0502040204020203" pitchFamily="34" charset="0"/>
              </a:rPr>
              <a:t>, along with </a:t>
            </a:r>
            <a:r>
              <a:rPr lang="en-CA" b="0" i="0" u="none" strike="noStrike" dirty="0" err="1">
                <a:solidFill>
                  <a:srgbClr val="374151"/>
                </a:solidFill>
                <a:effectLst/>
                <a:latin typeface="Segoe UI" panose="020B0502040204020203" pitchFamily="34" charset="0"/>
              </a:rPr>
              <a:t>Yoshua</a:t>
            </a:r>
            <a:r>
              <a:rPr lang="en-CA" b="0" i="0" u="none" strike="noStrike" dirty="0">
                <a:solidFill>
                  <a:srgbClr val="374151"/>
                </a:solidFill>
                <a:effectLst/>
                <a:latin typeface="Segoe UI" panose="020B0502040204020203" pitchFamily="34" charset="0"/>
              </a:rPr>
              <a:t> </a:t>
            </a:r>
            <a:r>
              <a:rPr lang="en-CA" b="1" i="0" u="none" strike="noStrike" dirty="0">
                <a:solidFill>
                  <a:srgbClr val="374151"/>
                </a:solidFill>
                <a:effectLst/>
                <a:latin typeface="Segoe UI" panose="020B0502040204020203" pitchFamily="34" charset="0"/>
                <a:hlinkClick r:id="rId9"/>
              </a:rPr>
              <a:t>Bengio</a:t>
            </a:r>
            <a:r>
              <a:rPr lang="en-CA" b="0" i="0" u="none" strike="noStrike" dirty="0">
                <a:solidFill>
                  <a:srgbClr val="374151"/>
                </a:solidFill>
                <a:effectLst/>
                <a:latin typeface="Segoe UI" panose="020B0502040204020203" pitchFamily="34" charset="0"/>
              </a:rPr>
              <a:t> and Yann </a:t>
            </a:r>
            <a:r>
              <a:rPr lang="en-CA" b="1" i="0" u="none" strike="noStrike" dirty="0">
                <a:solidFill>
                  <a:srgbClr val="374151"/>
                </a:solidFill>
                <a:effectLst/>
                <a:latin typeface="Segoe UI" panose="020B0502040204020203" pitchFamily="34" charset="0"/>
                <a:hlinkClick r:id="rId10"/>
              </a:rPr>
              <a:t>LeCun</a:t>
            </a:r>
            <a:r>
              <a:rPr lang="en-CA" b="0" i="0" u="none" strike="noStrike" dirty="0">
                <a:solidFill>
                  <a:srgbClr val="374151"/>
                </a:solidFill>
                <a:effectLst/>
                <a:latin typeface="Segoe UI" panose="020B0502040204020203" pitchFamily="34" charset="0"/>
              </a:rPr>
              <a:t>, pioneers the use of Deep Neural Networks for speech recognition, achieving a significant reduction in error rates.  </a:t>
            </a:r>
          </a:p>
          <a:p>
            <a:pPr algn="just"/>
            <a:r>
              <a:rPr lang="en-CA" dirty="0">
                <a:solidFill>
                  <a:srgbClr val="374151"/>
                </a:solidFill>
                <a:latin typeface="Segoe UI" panose="020B0502040204020203" pitchFamily="34" charset="0"/>
              </a:rPr>
              <a:t>	</a:t>
            </a:r>
            <a:r>
              <a:rPr lang="en-CA" b="0" i="0" u="none" strike="noStrike" dirty="0">
                <a:solidFill>
                  <a:srgbClr val="374151"/>
                </a:solidFill>
                <a:effectLst/>
                <a:latin typeface="Segoe UI" panose="020B0502040204020203" pitchFamily="34" charset="0"/>
              </a:rPr>
              <a:t>(</a:t>
            </a:r>
            <a:r>
              <a:rPr lang="en-CA" dirty="0">
                <a:solidFill>
                  <a:srgbClr val="374151"/>
                </a:solidFill>
                <a:latin typeface="Segoe UI" panose="020B0502040204020203" pitchFamily="34" charset="0"/>
              </a:rPr>
              <a:t>This trio is k</a:t>
            </a:r>
            <a:r>
              <a:rPr lang="en-CA" b="0" i="0" u="none" strike="noStrike" dirty="0">
                <a:solidFill>
                  <a:srgbClr val="374151"/>
                </a:solidFill>
                <a:effectLst/>
                <a:latin typeface="Segoe UI" panose="020B0502040204020203" pitchFamily="34" charset="0"/>
              </a:rPr>
              <a:t>nown as </a:t>
            </a:r>
            <a:r>
              <a:rPr lang="en-CA" b="0" i="1" u="none" strike="noStrike" dirty="0">
                <a:solidFill>
                  <a:schemeClr val="accent2">
                    <a:lumMod val="50000"/>
                  </a:schemeClr>
                </a:solidFill>
                <a:effectLst/>
                <a:latin typeface="Segoe UI" panose="020B0502040204020203" pitchFamily="34" charset="0"/>
              </a:rPr>
              <a:t>Godfathers of Deep Leaning</a:t>
            </a:r>
            <a:r>
              <a:rPr lang="en-CA" b="0" i="0" u="none" strike="noStrike" dirty="0">
                <a:solidFill>
                  <a:srgbClr val="374151"/>
                </a:solidFill>
                <a:effectLst/>
                <a:latin typeface="Segoe UI" panose="020B0502040204020203" pitchFamily="34" charset="0"/>
              </a:rPr>
              <a:t>)</a:t>
            </a:r>
            <a:endParaRPr lang="en-CA" b="0" i="0" u="none" strike="noStrike" dirty="0">
              <a:solidFill>
                <a:srgbClr val="000000"/>
              </a:solidFill>
              <a:effectLst/>
              <a:latin typeface="-webkit-standard"/>
            </a:endParaRPr>
          </a:p>
          <a:p>
            <a:pPr algn="just"/>
            <a:r>
              <a:rPr lang="en-CA" b="0" i="0" u="none" strike="noStrike" dirty="0">
                <a:solidFill>
                  <a:srgbClr val="000000"/>
                </a:solidFill>
                <a:effectLst/>
                <a:latin typeface="-webkit-standard"/>
              </a:rPr>
              <a:t> </a:t>
            </a:r>
          </a:p>
        </p:txBody>
      </p:sp>
    </p:spTree>
    <p:extLst>
      <p:ext uri="{BB962C8B-B14F-4D97-AF65-F5344CB8AC3E}">
        <p14:creationId xmlns:p14="http://schemas.microsoft.com/office/powerpoint/2010/main" val="192205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WordArt 4"/>
          <p:cNvSpPr>
            <a:spLocks noChangeArrowheads="1" noChangeShapeType="1" noTextEdit="1"/>
          </p:cNvSpPr>
          <p:nvPr/>
        </p:nvSpPr>
        <p:spPr bwMode="auto">
          <a:xfrm>
            <a:off x="1752601" y="304800"/>
            <a:ext cx="8277225" cy="990600"/>
          </a:xfrm>
          <a:prstGeom prst="rect">
            <a:avLst/>
          </a:prstGeom>
        </p:spPr>
        <p:txBody>
          <a:bodyPr wrap="none" fromWordArt="1">
            <a:prstTxWarp prst="textPlain">
              <a:avLst>
                <a:gd name="adj" fmla="val 50000"/>
              </a:avLst>
            </a:prstTxWarp>
          </a:bodyPr>
          <a:lstStyle/>
          <a:p>
            <a:r>
              <a:rPr lang="en-US" sz="3600" kern="10">
                <a:ln w="9525">
                  <a:noFill/>
                  <a:round/>
                  <a:headEnd/>
                  <a:tailEnd/>
                </a:ln>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a:rPr>
              <a:t>A Perceptron to classify letters from</a:t>
            </a:r>
          </a:p>
          <a:p>
            <a:r>
              <a:rPr lang="en-US" sz="3600" kern="10">
                <a:ln w="9525">
                  <a:noFill/>
                  <a:round/>
                  <a:headEnd/>
                  <a:tailEnd/>
                </a:ln>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a:rPr>
              <a:t>different fonts: one output class</a:t>
            </a:r>
          </a:p>
        </p:txBody>
      </p:sp>
      <p:grpSp>
        <p:nvGrpSpPr>
          <p:cNvPr id="56939" name="Group 619"/>
          <p:cNvGrpSpPr>
            <a:grpSpLocks/>
          </p:cNvGrpSpPr>
          <p:nvPr/>
        </p:nvGrpSpPr>
        <p:grpSpPr bwMode="auto">
          <a:xfrm>
            <a:off x="914400" y="1644134"/>
            <a:ext cx="6781800" cy="5029200"/>
            <a:chOff x="720" y="1008"/>
            <a:chExt cx="4272" cy="3168"/>
          </a:xfrm>
        </p:grpSpPr>
        <p:grpSp>
          <p:nvGrpSpPr>
            <p:cNvPr id="56925" name="Group 605"/>
            <p:cNvGrpSpPr>
              <a:grpSpLocks/>
            </p:cNvGrpSpPr>
            <p:nvPr/>
          </p:nvGrpSpPr>
          <p:grpSpPr bwMode="auto">
            <a:xfrm>
              <a:off x="1824" y="1008"/>
              <a:ext cx="960" cy="1248"/>
              <a:chOff x="1824" y="1008"/>
              <a:chExt cx="960" cy="1248"/>
            </a:xfrm>
          </p:grpSpPr>
          <p:sp>
            <p:nvSpPr>
              <p:cNvPr id="56435" name="Rectangle 115"/>
              <p:cNvSpPr>
                <a:spLocks noChangeArrowheads="1"/>
              </p:cNvSpPr>
              <p:nvPr/>
            </p:nvSpPr>
            <p:spPr bwMode="auto">
              <a:xfrm>
                <a:off x="1824" y="10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36" name="Rectangle 116"/>
              <p:cNvSpPr>
                <a:spLocks noChangeArrowheads="1"/>
              </p:cNvSpPr>
              <p:nvPr/>
            </p:nvSpPr>
            <p:spPr bwMode="auto">
              <a:xfrm>
                <a:off x="1968" y="10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37" name="Rectangle 117"/>
              <p:cNvSpPr>
                <a:spLocks noChangeArrowheads="1"/>
              </p:cNvSpPr>
              <p:nvPr/>
            </p:nvSpPr>
            <p:spPr bwMode="auto">
              <a:xfrm>
                <a:off x="2112"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438" name="Rectangle 118"/>
              <p:cNvSpPr>
                <a:spLocks noChangeArrowheads="1"/>
              </p:cNvSpPr>
              <p:nvPr/>
            </p:nvSpPr>
            <p:spPr bwMode="auto">
              <a:xfrm>
                <a:off x="2256"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439" name="Rectangle 119"/>
              <p:cNvSpPr>
                <a:spLocks noChangeArrowheads="1"/>
              </p:cNvSpPr>
              <p:nvPr/>
            </p:nvSpPr>
            <p:spPr bwMode="auto">
              <a:xfrm>
                <a:off x="2400" y="10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40" name="Rectangle 120"/>
              <p:cNvSpPr>
                <a:spLocks noChangeArrowheads="1"/>
              </p:cNvSpPr>
              <p:nvPr/>
            </p:nvSpPr>
            <p:spPr bwMode="auto">
              <a:xfrm>
                <a:off x="2544" y="10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41" name="Rectangle 121"/>
              <p:cNvSpPr>
                <a:spLocks noChangeArrowheads="1"/>
              </p:cNvSpPr>
              <p:nvPr/>
            </p:nvSpPr>
            <p:spPr bwMode="auto">
              <a:xfrm>
                <a:off x="2688" y="10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42" name="Rectangle 122"/>
              <p:cNvSpPr>
                <a:spLocks noChangeArrowheads="1"/>
              </p:cNvSpPr>
              <p:nvPr/>
            </p:nvSpPr>
            <p:spPr bwMode="auto">
              <a:xfrm>
                <a:off x="1824"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43" name="Rectangle 123"/>
              <p:cNvSpPr>
                <a:spLocks noChangeArrowheads="1"/>
              </p:cNvSpPr>
              <p:nvPr/>
            </p:nvSpPr>
            <p:spPr bwMode="auto">
              <a:xfrm>
                <a:off x="1968"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44" name="Rectangle 124"/>
              <p:cNvSpPr>
                <a:spLocks noChangeArrowheads="1"/>
              </p:cNvSpPr>
              <p:nvPr/>
            </p:nvSpPr>
            <p:spPr bwMode="auto">
              <a:xfrm>
                <a:off x="2112"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45" name="Rectangle 125"/>
              <p:cNvSpPr>
                <a:spLocks noChangeArrowheads="1"/>
              </p:cNvSpPr>
              <p:nvPr/>
            </p:nvSpPr>
            <p:spPr bwMode="auto">
              <a:xfrm>
                <a:off x="2256" y="11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446" name="Rectangle 126"/>
              <p:cNvSpPr>
                <a:spLocks noChangeArrowheads="1"/>
              </p:cNvSpPr>
              <p:nvPr/>
            </p:nvSpPr>
            <p:spPr bwMode="auto">
              <a:xfrm>
                <a:off x="2400"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47" name="Rectangle 127"/>
              <p:cNvSpPr>
                <a:spLocks noChangeArrowheads="1"/>
              </p:cNvSpPr>
              <p:nvPr/>
            </p:nvSpPr>
            <p:spPr bwMode="auto">
              <a:xfrm>
                <a:off x="2544"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48" name="Rectangle 128"/>
              <p:cNvSpPr>
                <a:spLocks noChangeArrowheads="1"/>
              </p:cNvSpPr>
              <p:nvPr/>
            </p:nvSpPr>
            <p:spPr bwMode="auto">
              <a:xfrm>
                <a:off x="2688"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49" name="Rectangle 129"/>
              <p:cNvSpPr>
                <a:spLocks noChangeArrowheads="1"/>
              </p:cNvSpPr>
              <p:nvPr/>
            </p:nvSpPr>
            <p:spPr bwMode="auto">
              <a:xfrm>
                <a:off x="1824"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50" name="Rectangle 130"/>
              <p:cNvSpPr>
                <a:spLocks noChangeArrowheads="1"/>
              </p:cNvSpPr>
              <p:nvPr/>
            </p:nvSpPr>
            <p:spPr bwMode="auto">
              <a:xfrm>
                <a:off x="1968"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51" name="Rectangle 131"/>
              <p:cNvSpPr>
                <a:spLocks noChangeArrowheads="1"/>
              </p:cNvSpPr>
              <p:nvPr/>
            </p:nvSpPr>
            <p:spPr bwMode="auto">
              <a:xfrm>
                <a:off x="2112"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52" name="Rectangle 132"/>
              <p:cNvSpPr>
                <a:spLocks noChangeArrowheads="1"/>
              </p:cNvSpPr>
              <p:nvPr/>
            </p:nvSpPr>
            <p:spPr bwMode="auto">
              <a:xfrm>
                <a:off x="2256" y="12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453" name="Rectangle 133"/>
              <p:cNvSpPr>
                <a:spLocks noChangeArrowheads="1"/>
              </p:cNvSpPr>
              <p:nvPr/>
            </p:nvSpPr>
            <p:spPr bwMode="auto">
              <a:xfrm>
                <a:off x="2400"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54" name="Rectangle 134"/>
              <p:cNvSpPr>
                <a:spLocks noChangeArrowheads="1"/>
              </p:cNvSpPr>
              <p:nvPr/>
            </p:nvSpPr>
            <p:spPr bwMode="auto">
              <a:xfrm>
                <a:off x="2544"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55" name="Rectangle 135"/>
              <p:cNvSpPr>
                <a:spLocks noChangeArrowheads="1"/>
              </p:cNvSpPr>
              <p:nvPr/>
            </p:nvSpPr>
            <p:spPr bwMode="auto">
              <a:xfrm>
                <a:off x="2688"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56" name="Rectangle 136"/>
              <p:cNvSpPr>
                <a:spLocks noChangeArrowheads="1"/>
              </p:cNvSpPr>
              <p:nvPr/>
            </p:nvSpPr>
            <p:spPr bwMode="auto">
              <a:xfrm>
                <a:off x="1824"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57" name="Rectangle 137"/>
              <p:cNvSpPr>
                <a:spLocks noChangeArrowheads="1"/>
              </p:cNvSpPr>
              <p:nvPr/>
            </p:nvSpPr>
            <p:spPr bwMode="auto">
              <a:xfrm>
                <a:off x="1968"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58" name="Rectangle 138"/>
              <p:cNvSpPr>
                <a:spLocks noChangeArrowheads="1"/>
              </p:cNvSpPr>
              <p:nvPr/>
            </p:nvSpPr>
            <p:spPr bwMode="auto">
              <a:xfrm>
                <a:off x="2112" y="14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459" name="Rectangle 139"/>
              <p:cNvSpPr>
                <a:spLocks noChangeArrowheads="1"/>
              </p:cNvSpPr>
              <p:nvPr/>
            </p:nvSpPr>
            <p:spPr bwMode="auto">
              <a:xfrm>
                <a:off x="2256"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60" name="Rectangle 140"/>
              <p:cNvSpPr>
                <a:spLocks noChangeArrowheads="1"/>
              </p:cNvSpPr>
              <p:nvPr/>
            </p:nvSpPr>
            <p:spPr bwMode="auto">
              <a:xfrm>
                <a:off x="2400" y="14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461" name="Rectangle 141"/>
              <p:cNvSpPr>
                <a:spLocks noChangeArrowheads="1"/>
              </p:cNvSpPr>
              <p:nvPr/>
            </p:nvSpPr>
            <p:spPr bwMode="auto">
              <a:xfrm>
                <a:off x="2544"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62" name="Rectangle 142"/>
              <p:cNvSpPr>
                <a:spLocks noChangeArrowheads="1"/>
              </p:cNvSpPr>
              <p:nvPr/>
            </p:nvSpPr>
            <p:spPr bwMode="auto">
              <a:xfrm>
                <a:off x="2688"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63" name="Rectangle 143"/>
              <p:cNvSpPr>
                <a:spLocks noChangeArrowheads="1"/>
              </p:cNvSpPr>
              <p:nvPr/>
            </p:nvSpPr>
            <p:spPr bwMode="auto">
              <a:xfrm>
                <a:off x="1824"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64" name="Rectangle 144"/>
              <p:cNvSpPr>
                <a:spLocks noChangeArrowheads="1"/>
              </p:cNvSpPr>
              <p:nvPr/>
            </p:nvSpPr>
            <p:spPr bwMode="auto">
              <a:xfrm>
                <a:off x="1968"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65" name="Rectangle 145"/>
              <p:cNvSpPr>
                <a:spLocks noChangeArrowheads="1"/>
              </p:cNvSpPr>
              <p:nvPr/>
            </p:nvSpPr>
            <p:spPr bwMode="auto">
              <a:xfrm>
                <a:off x="2112" y="158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466" name="Rectangle 146"/>
              <p:cNvSpPr>
                <a:spLocks noChangeArrowheads="1"/>
              </p:cNvSpPr>
              <p:nvPr/>
            </p:nvSpPr>
            <p:spPr bwMode="auto">
              <a:xfrm>
                <a:off x="2256"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67" name="Rectangle 147"/>
              <p:cNvSpPr>
                <a:spLocks noChangeArrowheads="1"/>
              </p:cNvSpPr>
              <p:nvPr/>
            </p:nvSpPr>
            <p:spPr bwMode="auto">
              <a:xfrm>
                <a:off x="2400" y="158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468" name="Rectangle 148"/>
              <p:cNvSpPr>
                <a:spLocks noChangeArrowheads="1"/>
              </p:cNvSpPr>
              <p:nvPr/>
            </p:nvSpPr>
            <p:spPr bwMode="auto">
              <a:xfrm>
                <a:off x="2544"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69" name="Rectangle 149"/>
              <p:cNvSpPr>
                <a:spLocks noChangeArrowheads="1"/>
              </p:cNvSpPr>
              <p:nvPr/>
            </p:nvSpPr>
            <p:spPr bwMode="auto">
              <a:xfrm>
                <a:off x="2688"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70" name="Rectangle 150"/>
              <p:cNvSpPr>
                <a:spLocks noChangeArrowheads="1"/>
              </p:cNvSpPr>
              <p:nvPr/>
            </p:nvSpPr>
            <p:spPr bwMode="auto">
              <a:xfrm>
                <a:off x="1824"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71" name="Rectangle 151"/>
              <p:cNvSpPr>
                <a:spLocks noChangeArrowheads="1"/>
              </p:cNvSpPr>
              <p:nvPr/>
            </p:nvSpPr>
            <p:spPr bwMode="auto">
              <a:xfrm>
                <a:off x="1968" y="172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472" name="Rectangle 152"/>
              <p:cNvSpPr>
                <a:spLocks noChangeArrowheads="1"/>
              </p:cNvSpPr>
              <p:nvPr/>
            </p:nvSpPr>
            <p:spPr bwMode="auto">
              <a:xfrm>
                <a:off x="2112" y="172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473" name="Rectangle 153"/>
              <p:cNvSpPr>
                <a:spLocks noChangeArrowheads="1"/>
              </p:cNvSpPr>
              <p:nvPr/>
            </p:nvSpPr>
            <p:spPr bwMode="auto">
              <a:xfrm>
                <a:off x="2256" y="172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474" name="Rectangle 154"/>
              <p:cNvSpPr>
                <a:spLocks noChangeArrowheads="1"/>
              </p:cNvSpPr>
              <p:nvPr/>
            </p:nvSpPr>
            <p:spPr bwMode="auto">
              <a:xfrm>
                <a:off x="2400" y="172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475" name="Rectangle 155"/>
              <p:cNvSpPr>
                <a:spLocks noChangeArrowheads="1"/>
              </p:cNvSpPr>
              <p:nvPr/>
            </p:nvSpPr>
            <p:spPr bwMode="auto">
              <a:xfrm>
                <a:off x="2544" y="172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476" name="Rectangle 156"/>
              <p:cNvSpPr>
                <a:spLocks noChangeArrowheads="1"/>
              </p:cNvSpPr>
              <p:nvPr/>
            </p:nvSpPr>
            <p:spPr bwMode="auto">
              <a:xfrm>
                <a:off x="2688"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77" name="Rectangle 157"/>
              <p:cNvSpPr>
                <a:spLocks noChangeArrowheads="1"/>
              </p:cNvSpPr>
              <p:nvPr/>
            </p:nvSpPr>
            <p:spPr bwMode="auto">
              <a:xfrm>
                <a:off x="1824"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78" name="Rectangle 158"/>
              <p:cNvSpPr>
                <a:spLocks noChangeArrowheads="1"/>
              </p:cNvSpPr>
              <p:nvPr/>
            </p:nvSpPr>
            <p:spPr bwMode="auto">
              <a:xfrm>
                <a:off x="1968" y="187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479" name="Rectangle 159"/>
              <p:cNvSpPr>
                <a:spLocks noChangeArrowheads="1"/>
              </p:cNvSpPr>
              <p:nvPr/>
            </p:nvSpPr>
            <p:spPr bwMode="auto">
              <a:xfrm>
                <a:off x="2112"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80" name="Rectangle 160"/>
              <p:cNvSpPr>
                <a:spLocks noChangeArrowheads="1"/>
              </p:cNvSpPr>
              <p:nvPr/>
            </p:nvSpPr>
            <p:spPr bwMode="auto">
              <a:xfrm>
                <a:off x="2256"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81" name="Rectangle 161"/>
              <p:cNvSpPr>
                <a:spLocks noChangeArrowheads="1"/>
              </p:cNvSpPr>
              <p:nvPr/>
            </p:nvSpPr>
            <p:spPr bwMode="auto">
              <a:xfrm>
                <a:off x="2400"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82" name="Rectangle 162"/>
              <p:cNvSpPr>
                <a:spLocks noChangeArrowheads="1"/>
              </p:cNvSpPr>
              <p:nvPr/>
            </p:nvSpPr>
            <p:spPr bwMode="auto">
              <a:xfrm>
                <a:off x="2544" y="187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483" name="Rectangle 163"/>
              <p:cNvSpPr>
                <a:spLocks noChangeArrowheads="1"/>
              </p:cNvSpPr>
              <p:nvPr/>
            </p:nvSpPr>
            <p:spPr bwMode="auto">
              <a:xfrm>
                <a:off x="2688"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84" name="Rectangle 164"/>
              <p:cNvSpPr>
                <a:spLocks noChangeArrowheads="1"/>
              </p:cNvSpPr>
              <p:nvPr/>
            </p:nvSpPr>
            <p:spPr bwMode="auto">
              <a:xfrm>
                <a:off x="1824"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85" name="Rectangle 165"/>
              <p:cNvSpPr>
                <a:spLocks noChangeArrowheads="1"/>
              </p:cNvSpPr>
              <p:nvPr/>
            </p:nvSpPr>
            <p:spPr bwMode="auto">
              <a:xfrm>
                <a:off x="1968" y="201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486" name="Rectangle 166"/>
              <p:cNvSpPr>
                <a:spLocks noChangeArrowheads="1"/>
              </p:cNvSpPr>
              <p:nvPr/>
            </p:nvSpPr>
            <p:spPr bwMode="auto">
              <a:xfrm>
                <a:off x="2112"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87" name="Rectangle 167"/>
              <p:cNvSpPr>
                <a:spLocks noChangeArrowheads="1"/>
              </p:cNvSpPr>
              <p:nvPr/>
            </p:nvSpPr>
            <p:spPr bwMode="auto">
              <a:xfrm>
                <a:off x="2256"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88" name="Rectangle 168"/>
              <p:cNvSpPr>
                <a:spLocks noChangeArrowheads="1"/>
              </p:cNvSpPr>
              <p:nvPr/>
            </p:nvSpPr>
            <p:spPr bwMode="auto">
              <a:xfrm>
                <a:off x="2400"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89" name="Rectangle 169"/>
              <p:cNvSpPr>
                <a:spLocks noChangeArrowheads="1"/>
              </p:cNvSpPr>
              <p:nvPr/>
            </p:nvSpPr>
            <p:spPr bwMode="auto">
              <a:xfrm>
                <a:off x="2544" y="201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490" name="Rectangle 170"/>
              <p:cNvSpPr>
                <a:spLocks noChangeArrowheads="1"/>
              </p:cNvSpPr>
              <p:nvPr/>
            </p:nvSpPr>
            <p:spPr bwMode="auto">
              <a:xfrm>
                <a:off x="2688"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91" name="Rectangle 171"/>
              <p:cNvSpPr>
                <a:spLocks noChangeArrowheads="1"/>
              </p:cNvSpPr>
              <p:nvPr/>
            </p:nvSpPr>
            <p:spPr bwMode="auto">
              <a:xfrm>
                <a:off x="1824"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492" name="Rectangle 172"/>
              <p:cNvSpPr>
                <a:spLocks noChangeArrowheads="1"/>
              </p:cNvSpPr>
              <p:nvPr/>
            </p:nvSpPr>
            <p:spPr bwMode="auto">
              <a:xfrm>
                <a:off x="1968"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493" name="Rectangle 173"/>
              <p:cNvSpPr>
                <a:spLocks noChangeArrowheads="1"/>
              </p:cNvSpPr>
              <p:nvPr/>
            </p:nvSpPr>
            <p:spPr bwMode="auto">
              <a:xfrm>
                <a:off x="2112" y="216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94" name="Rectangle 174"/>
              <p:cNvSpPr>
                <a:spLocks noChangeArrowheads="1"/>
              </p:cNvSpPr>
              <p:nvPr/>
            </p:nvSpPr>
            <p:spPr bwMode="auto">
              <a:xfrm>
                <a:off x="2256" y="216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95" name="Rectangle 175"/>
              <p:cNvSpPr>
                <a:spLocks noChangeArrowheads="1"/>
              </p:cNvSpPr>
              <p:nvPr/>
            </p:nvSpPr>
            <p:spPr bwMode="auto">
              <a:xfrm>
                <a:off x="2400" y="216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496" name="Rectangle 176"/>
              <p:cNvSpPr>
                <a:spLocks noChangeArrowheads="1"/>
              </p:cNvSpPr>
              <p:nvPr/>
            </p:nvSpPr>
            <p:spPr bwMode="auto">
              <a:xfrm>
                <a:off x="2544"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497" name="Rectangle 177"/>
              <p:cNvSpPr>
                <a:spLocks noChangeArrowheads="1"/>
              </p:cNvSpPr>
              <p:nvPr/>
            </p:nvSpPr>
            <p:spPr bwMode="auto">
              <a:xfrm>
                <a:off x="2688" y="2160"/>
                <a:ext cx="96" cy="96"/>
              </a:xfrm>
              <a:prstGeom prst="rect">
                <a:avLst/>
              </a:prstGeom>
              <a:solidFill>
                <a:srgbClr val="FF0000"/>
              </a:solidFill>
              <a:ln w="9525" algn="ctr">
                <a:noFill/>
                <a:miter lim="800000"/>
                <a:headEnd/>
                <a:tailEnd/>
              </a:ln>
              <a:effectLst/>
            </p:spPr>
            <p:txBody>
              <a:bodyPr wrap="none" anchor="ctr"/>
              <a:lstStyle/>
              <a:p>
                <a:endParaRPr lang="en-US"/>
              </a:p>
            </p:txBody>
          </p:sp>
        </p:grpSp>
        <p:grpSp>
          <p:nvGrpSpPr>
            <p:cNvPr id="56926" name="Group 606"/>
            <p:cNvGrpSpPr>
              <a:grpSpLocks/>
            </p:cNvGrpSpPr>
            <p:nvPr/>
          </p:nvGrpSpPr>
          <p:grpSpPr bwMode="auto">
            <a:xfrm>
              <a:off x="1824" y="2400"/>
              <a:ext cx="960" cy="96"/>
              <a:chOff x="1824" y="2400"/>
              <a:chExt cx="960" cy="96"/>
            </a:xfrm>
          </p:grpSpPr>
          <p:sp>
            <p:nvSpPr>
              <p:cNvPr id="56876" name="Rectangle 556"/>
              <p:cNvSpPr>
                <a:spLocks noChangeArrowheads="1"/>
              </p:cNvSpPr>
              <p:nvPr/>
            </p:nvSpPr>
            <p:spPr bwMode="auto">
              <a:xfrm>
                <a:off x="1824" y="240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77" name="Rectangle 557"/>
              <p:cNvSpPr>
                <a:spLocks noChangeArrowheads="1"/>
              </p:cNvSpPr>
              <p:nvPr/>
            </p:nvSpPr>
            <p:spPr bwMode="auto">
              <a:xfrm>
                <a:off x="1968"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78" name="Rectangle 558"/>
              <p:cNvSpPr>
                <a:spLocks noChangeArrowheads="1"/>
              </p:cNvSpPr>
              <p:nvPr/>
            </p:nvSpPr>
            <p:spPr bwMode="auto">
              <a:xfrm>
                <a:off x="2112"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79" name="Rectangle 559"/>
              <p:cNvSpPr>
                <a:spLocks noChangeArrowheads="1"/>
              </p:cNvSpPr>
              <p:nvPr/>
            </p:nvSpPr>
            <p:spPr bwMode="auto">
              <a:xfrm>
                <a:off x="2256"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80" name="Rectangle 560"/>
              <p:cNvSpPr>
                <a:spLocks noChangeArrowheads="1"/>
              </p:cNvSpPr>
              <p:nvPr/>
            </p:nvSpPr>
            <p:spPr bwMode="auto">
              <a:xfrm>
                <a:off x="2400"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81" name="Rectangle 561"/>
              <p:cNvSpPr>
                <a:spLocks noChangeArrowheads="1"/>
              </p:cNvSpPr>
              <p:nvPr/>
            </p:nvSpPr>
            <p:spPr bwMode="auto">
              <a:xfrm>
                <a:off x="2544"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82" name="Rectangle 562"/>
              <p:cNvSpPr>
                <a:spLocks noChangeArrowheads="1"/>
              </p:cNvSpPr>
              <p:nvPr/>
            </p:nvSpPr>
            <p:spPr bwMode="auto">
              <a:xfrm>
                <a:off x="2688" y="2400"/>
                <a:ext cx="96" cy="96"/>
              </a:xfrm>
              <a:prstGeom prst="rect">
                <a:avLst/>
              </a:prstGeom>
              <a:solidFill>
                <a:srgbClr val="009900"/>
              </a:solidFill>
              <a:ln w="9525" algn="ctr">
                <a:noFill/>
                <a:miter lim="800000"/>
                <a:headEnd/>
                <a:tailEnd/>
              </a:ln>
              <a:effectLst/>
            </p:spPr>
            <p:txBody>
              <a:bodyPr wrap="none" anchor="ctr"/>
              <a:lstStyle/>
              <a:p>
                <a:endParaRPr lang="en-US"/>
              </a:p>
            </p:txBody>
          </p:sp>
        </p:grpSp>
        <p:grpSp>
          <p:nvGrpSpPr>
            <p:cNvPr id="56930" name="Group 610"/>
            <p:cNvGrpSpPr>
              <a:grpSpLocks/>
            </p:cNvGrpSpPr>
            <p:nvPr/>
          </p:nvGrpSpPr>
          <p:grpSpPr bwMode="auto">
            <a:xfrm>
              <a:off x="2928" y="1008"/>
              <a:ext cx="960" cy="1488"/>
              <a:chOff x="2928" y="1008"/>
              <a:chExt cx="960" cy="1488"/>
            </a:xfrm>
          </p:grpSpPr>
          <p:grpSp>
            <p:nvGrpSpPr>
              <p:cNvPr id="56928" name="Group 608"/>
              <p:cNvGrpSpPr>
                <a:grpSpLocks/>
              </p:cNvGrpSpPr>
              <p:nvPr/>
            </p:nvGrpSpPr>
            <p:grpSpPr bwMode="auto">
              <a:xfrm>
                <a:off x="2928" y="1008"/>
                <a:ext cx="960" cy="1248"/>
                <a:chOff x="2928" y="1008"/>
                <a:chExt cx="960" cy="1248"/>
              </a:xfrm>
            </p:grpSpPr>
            <p:sp>
              <p:nvSpPr>
                <p:cNvPr id="56498" name="Rectangle 178"/>
                <p:cNvSpPr>
                  <a:spLocks noChangeArrowheads="1"/>
                </p:cNvSpPr>
                <p:nvPr/>
              </p:nvSpPr>
              <p:spPr bwMode="auto">
                <a:xfrm>
                  <a:off x="2928"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499" name="Rectangle 179"/>
                <p:cNvSpPr>
                  <a:spLocks noChangeArrowheads="1"/>
                </p:cNvSpPr>
                <p:nvPr/>
              </p:nvSpPr>
              <p:spPr bwMode="auto">
                <a:xfrm>
                  <a:off x="3072"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00" name="Rectangle 180"/>
                <p:cNvSpPr>
                  <a:spLocks noChangeArrowheads="1"/>
                </p:cNvSpPr>
                <p:nvPr/>
              </p:nvSpPr>
              <p:spPr bwMode="auto">
                <a:xfrm>
                  <a:off x="3216"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01" name="Rectangle 181"/>
                <p:cNvSpPr>
                  <a:spLocks noChangeArrowheads="1"/>
                </p:cNvSpPr>
                <p:nvPr/>
              </p:nvSpPr>
              <p:spPr bwMode="auto">
                <a:xfrm>
                  <a:off x="3360"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02" name="Rectangle 182"/>
                <p:cNvSpPr>
                  <a:spLocks noChangeArrowheads="1"/>
                </p:cNvSpPr>
                <p:nvPr/>
              </p:nvSpPr>
              <p:spPr bwMode="auto">
                <a:xfrm>
                  <a:off x="3504"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03" name="Rectangle 183"/>
                <p:cNvSpPr>
                  <a:spLocks noChangeArrowheads="1"/>
                </p:cNvSpPr>
                <p:nvPr/>
              </p:nvSpPr>
              <p:spPr bwMode="auto">
                <a:xfrm>
                  <a:off x="3648"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04" name="Rectangle 184"/>
                <p:cNvSpPr>
                  <a:spLocks noChangeArrowheads="1"/>
                </p:cNvSpPr>
                <p:nvPr/>
              </p:nvSpPr>
              <p:spPr bwMode="auto">
                <a:xfrm>
                  <a:off x="3792" y="10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05" name="Rectangle 185"/>
                <p:cNvSpPr>
                  <a:spLocks noChangeArrowheads="1"/>
                </p:cNvSpPr>
                <p:nvPr/>
              </p:nvSpPr>
              <p:spPr bwMode="auto">
                <a:xfrm>
                  <a:off x="2928"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06" name="Rectangle 186"/>
                <p:cNvSpPr>
                  <a:spLocks noChangeArrowheads="1"/>
                </p:cNvSpPr>
                <p:nvPr/>
              </p:nvSpPr>
              <p:spPr bwMode="auto">
                <a:xfrm>
                  <a:off x="3072" y="11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07" name="Rectangle 187"/>
                <p:cNvSpPr>
                  <a:spLocks noChangeArrowheads="1"/>
                </p:cNvSpPr>
                <p:nvPr/>
              </p:nvSpPr>
              <p:spPr bwMode="auto">
                <a:xfrm>
                  <a:off x="3216"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08" name="Rectangle 188"/>
                <p:cNvSpPr>
                  <a:spLocks noChangeArrowheads="1"/>
                </p:cNvSpPr>
                <p:nvPr/>
              </p:nvSpPr>
              <p:spPr bwMode="auto">
                <a:xfrm>
                  <a:off x="3360"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09" name="Rectangle 189"/>
                <p:cNvSpPr>
                  <a:spLocks noChangeArrowheads="1"/>
                </p:cNvSpPr>
                <p:nvPr/>
              </p:nvSpPr>
              <p:spPr bwMode="auto">
                <a:xfrm>
                  <a:off x="3504"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10" name="Rectangle 190"/>
                <p:cNvSpPr>
                  <a:spLocks noChangeArrowheads="1"/>
                </p:cNvSpPr>
                <p:nvPr/>
              </p:nvSpPr>
              <p:spPr bwMode="auto">
                <a:xfrm>
                  <a:off x="3648"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11" name="Rectangle 191"/>
                <p:cNvSpPr>
                  <a:spLocks noChangeArrowheads="1"/>
                </p:cNvSpPr>
                <p:nvPr/>
              </p:nvSpPr>
              <p:spPr bwMode="auto">
                <a:xfrm>
                  <a:off x="3792" y="11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12" name="Rectangle 192"/>
                <p:cNvSpPr>
                  <a:spLocks noChangeArrowheads="1"/>
                </p:cNvSpPr>
                <p:nvPr/>
              </p:nvSpPr>
              <p:spPr bwMode="auto">
                <a:xfrm>
                  <a:off x="2928"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13" name="Rectangle 193"/>
                <p:cNvSpPr>
                  <a:spLocks noChangeArrowheads="1"/>
                </p:cNvSpPr>
                <p:nvPr/>
              </p:nvSpPr>
              <p:spPr bwMode="auto">
                <a:xfrm>
                  <a:off x="3072" y="12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14" name="Rectangle 194"/>
                <p:cNvSpPr>
                  <a:spLocks noChangeArrowheads="1"/>
                </p:cNvSpPr>
                <p:nvPr/>
              </p:nvSpPr>
              <p:spPr bwMode="auto">
                <a:xfrm>
                  <a:off x="3216"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15" name="Rectangle 195"/>
                <p:cNvSpPr>
                  <a:spLocks noChangeArrowheads="1"/>
                </p:cNvSpPr>
                <p:nvPr/>
              </p:nvSpPr>
              <p:spPr bwMode="auto">
                <a:xfrm>
                  <a:off x="3360"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16" name="Rectangle 196"/>
                <p:cNvSpPr>
                  <a:spLocks noChangeArrowheads="1"/>
                </p:cNvSpPr>
                <p:nvPr/>
              </p:nvSpPr>
              <p:spPr bwMode="auto">
                <a:xfrm>
                  <a:off x="3504"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17" name="Rectangle 197"/>
                <p:cNvSpPr>
                  <a:spLocks noChangeArrowheads="1"/>
                </p:cNvSpPr>
                <p:nvPr/>
              </p:nvSpPr>
              <p:spPr bwMode="auto">
                <a:xfrm>
                  <a:off x="3648"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18" name="Rectangle 198"/>
                <p:cNvSpPr>
                  <a:spLocks noChangeArrowheads="1"/>
                </p:cNvSpPr>
                <p:nvPr/>
              </p:nvSpPr>
              <p:spPr bwMode="auto">
                <a:xfrm>
                  <a:off x="3792" y="12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19" name="Rectangle 199"/>
                <p:cNvSpPr>
                  <a:spLocks noChangeArrowheads="1"/>
                </p:cNvSpPr>
                <p:nvPr/>
              </p:nvSpPr>
              <p:spPr bwMode="auto">
                <a:xfrm>
                  <a:off x="2928"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20" name="Rectangle 200"/>
                <p:cNvSpPr>
                  <a:spLocks noChangeArrowheads="1"/>
                </p:cNvSpPr>
                <p:nvPr/>
              </p:nvSpPr>
              <p:spPr bwMode="auto">
                <a:xfrm>
                  <a:off x="3072" y="14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21" name="Rectangle 201"/>
                <p:cNvSpPr>
                  <a:spLocks noChangeArrowheads="1"/>
                </p:cNvSpPr>
                <p:nvPr/>
              </p:nvSpPr>
              <p:spPr bwMode="auto">
                <a:xfrm>
                  <a:off x="3216"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22" name="Rectangle 202"/>
                <p:cNvSpPr>
                  <a:spLocks noChangeArrowheads="1"/>
                </p:cNvSpPr>
                <p:nvPr/>
              </p:nvSpPr>
              <p:spPr bwMode="auto">
                <a:xfrm>
                  <a:off x="3360"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23" name="Rectangle 203"/>
                <p:cNvSpPr>
                  <a:spLocks noChangeArrowheads="1"/>
                </p:cNvSpPr>
                <p:nvPr/>
              </p:nvSpPr>
              <p:spPr bwMode="auto">
                <a:xfrm>
                  <a:off x="3504"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24" name="Rectangle 204"/>
                <p:cNvSpPr>
                  <a:spLocks noChangeArrowheads="1"/>
                </p:cNvSpPr>
                <p:nvPr/>
              </p:nvSpPr>
              <p:spPr bwMode="auto">
                <a:xfrm>
                  <a:off x="3648"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25" name="Rectangle 205"/>
                <p:cNvSpPr>
                  <a:spLocks noChangeArrowheads="1"/>
                </p:cNvSpPr>
                <p:nvPr/>
              </p:nvSpPr>
              <p:spPr bwMode="auto">
                <a:xfrm>
                  <a:off x="3792" y="14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26" name="Rectangle 206"/>
                <p:cNvSpPr>
                  <a:spLocks noChangeArrowheads="1"/>
                </p:cNvSpPr>
                <p:nvPr/>
              </p:nvSpPr>
              <p:spPr bwMode="auto">
                <a:xfrm>
                  <a:off x="2928"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27" name="Rectangle 207"/>
                <p:cNvSpPr>
                  <a:spLocks noChangeArrowheads="1"/>
                </p:cNvSpPr>
                <p:nvPr/>
              </p:nvSpPr>
              <p:spPr bwMode="auto">
                <a:xfrm>
                  <a:off x="3072" y="158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28" name="Rectangle 208"/>
                <p:cNvSpPr>
                  <a:spLocks noChangeArrowheads="1"/>
                </p:cNvSpPr>
                <p:nvPr/>
              </p:nvSpPr>
              <p:spPr bwMode="auto">
                <a:xfrm>
                  <a:off x="3216" y="158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29" name="Rectangle 209"/>
                <p:cNvSpPr>
                  <a:spLocks noChangeArrowheads="1"/>
                </p:cNvSpPr>
                <p:nvPr/>
              </p:nvSpPr>
              <p:spPr bwMode="auto">
                <a:xfrm>
                  <a:off x="3360" y="158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30" name="Rectangle 210"/>
                <p:cNvSpPr>
                  <a:spLocks noChangeArrowheads="1"/>
                </p:cNvSpPr>
                <p:nvPr/>
              </p:nvSpPr>
              <p:spPr bwMode="auto">
                <a:xfrm>
                  <a:off x="3504" y="158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31" name="Rectangle 211"/>
                <p:cNvSpPr>
                  <a:spLocks noChangeArrowheads="1"/>
                </p:cNvSpPr>
                <p:nvPr/>
              </p:nvSpPr>
              <p:spPr bwMode="auto">
                <a:xfrm>
                  <a:off x="3648" y="158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32" name="Rectangle 212"/>
                <p:cNvSpPr>
                  <a:spLocks noChangeArrowheads="1"/>
                </p:cNvSpPr>
                <p:nvPr/>
              </p:nvSpPr>
              <p:spPr bwMode="auto">
                <a:xfrm>
                  <a:off x="3792"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33" name="Rectangle 213"/>
                <p:cNvSpPr>
                  <a:spLocks noChangeArrowheads="1"/>
                </p:cNvSpPr>
                <p:nvPr/>
              </p:nvSpPr>
              <p:spPr bwMode="auto">
                <a:xfrm>
                  <a:off x="2928"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34" name="Rectangle 214"/>
                <p:cNvSpPr>
                  <a:spLocks noChangeArrowheads="1"/>
                </p:cNvSpPr>
                <p:nvPr/>
              </p:nvSpPr>
              <p:spPr bwMode="auto">
                <a:xfrm>
                  <a:off x="3072" y="172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35" name="Rectangle 215"/>
                <p:cNvSpPr>
                  <a:spLocks noChangeArrowheads="1"/>
                </p:cNvSpPr>
                <p:nvPr/>
              </p:nvSpPr>
              <p:spPr bwMode="auto">
                <a:xfrm>
                  <a:off x="3216"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36" name="Rectangle 216"/>
                <p:cNvSpPr>
                  <a:spLocks noChangeArrowheads="1"/>
                </p:cNvSpPr>
                <p:nvPr/>
              </p:nvSpPr>
              <p:spPr bwMode="auto">
                <a:xfrm>
                  <a:off x="3360"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37" name="Rectangle 217"/>
                <p:cNvSpPr>
                  <a:spLocks noChangeArrowheads="1"/>
                </p:cNvSpPr>
                <p:nvPr/>
              </p:nvSpPr>
              <p:spPr bwMode="auto">
                <a:xfrm>
                  <a:off x="3504"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38" name="Rectangle 218"/>
                <p:cNvSpPr>
                  <a:spLocks noChangeArrowheads="1"/>
                </p:cNvSpPr>
                <p:nvPr/>
              </p:nvSpPr>
              <p:spPr bwMode="auto">
                <a:xfrm>
                  <a:off x="3648"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39" name="Rectangle 219"/>
                <p:cNvSpPr>
                  <a:spLocks noChangeArrowheads="1"/>
                </p:cNvSpPr>
                <p:nvPr/>
              </p:nvSpPr>
              <p:spPr bwMode="auto">
                <a:xfrm>
                  <a:off x="3792" y="172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40" name="Rectangle 220"/>
                <p:cNvSpPr>
                  <a:spLocks noChangeArrowheads="1"/>
                </p:cNvSpPr>
                <p:nvPr/>
              </p:nvSpPr>
              <p:spPr bwMode="auto">
                <a:xfrm>
                  <a:off x="2928"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41" name="Rectangle 221"/>
                <p:cNvSpPr>
                  <a:spLocks noChangeArrowheads="1"/>
                </p:cNvSpPr>
                <p:nvPr/>
              </p:nvSpPr>
              <p:spPr bwMode="auto">
                <a:xfrm>
                  <a:off x="3072" y="187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42" name="Rectangle 222"/>
                <p:cNvSpPr>
                  <a:spLocks noChangeArrowheads="1"/>
                </p:cNvSpPr>
                <p:nvPr/>
              </p:nvSpPr>
              <p:spPr bwMode="auto">
                <a:xfrm>
                  <a:off x="3216"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43" name="Rectangle 223"/>
                <p:cNvSpPr>
                  <a:spLocks noChangeArrowheads="1"/>
                </p:cNvSpPr>
                <p:nvPr/>
              </p:nvSpPr>
              <p:spPr bwMode="auto">
                <a:xfrm>
                  <a:off x="3360"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44" name="Rectangle 224"/>
                <p:cNvSpPr>
                  <a:spLocks noChangeArrowheads="1"/>
                </p:cNvSpPr>
                <p:nvPr/>
              </p:nvSpPr>
              <p:spPr bwMode="auto">
                <a:xfrm>
                  <a:off x="3504"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45" name="Rectangle 225"/>
                <p:cNvSpPr>
                  <a:spLocks noChangeArrowheads="1"/>
                </p:cNvSpPr>
                <p:nvPr/>
              </p:nvSpPr>
              <p:spPr bwMode="auto">
                <a:xfrm>
                  <a:off x="3648"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46" name="Rectangle 226"/>
                <p:cNvSpPr>
                  <a:spLocks noChangeArrowheads="1"/>
                </p:cNvSpPr>
                <p:nvPr/>
              </p:nvSpPr>
              <p:spPr bwMode="auto">
                <a:xfrm>
                  <a:off x="3792" y="187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47" name="Rectangle 227"/>
                <p:cNvSpPr>
                  <a:spLocks noChangeArrowheads="1"/>
                </p:cNvSpPr>
                <p:nvPr/>
              </p:nvSpPr>
              <p:spPr bwMode="auto">
                <a:xfrm>
                  <a:off x="2928"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48" name="Rectangle 228"/>
                <p:cNvSpPr>
                  <a:spLocks noChangeArrowheads="1"/>
                </p:cNvSpPr>
                <p:nvPr/>
              </p:nvSpPr>
              <p:spPr bwMode="auto">
                <a:xfrm>
                  <a:off x="3072" y="201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49" name="Rectangle 229"/>
                <p:cNvSpPr>
                  <a:spLocks noChangeArrowheads="1"/>
                </p:cNvSpPr>
                <p:nvPr/>
              </p:nvSpPr>
              <p:spPr bwMode="auto">
                <a:xfrm>
                  <a:off x="3216"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50" name="Rectangle 230"/>
                <p:cNvSpPr>
                  <a:spLocks noChangeArrowheads="1"/>
                </p:cNvSpPr>
                <p:nvPr/>
              </p:nvSpPr>
              <p:spPr bwMode="auto">
                <a:xfrm>
                  <a:off x="3360"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51" name="Rectangle 231"/>
                <p:cNvSpPr>
                  <a:spLocks noChangeArrowheads="1"/>
                </p:cNvSpPr>
                <p:nvPr/>
              </p:nvSpPr>
              <p:spPr bwMode="auto">
                <a:xfrm>
                  <a:off x="3504"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52" name="Rectangle 232"/>
                <p:cNvSpPr>
                  <a:spLocks noChangeArrowheads="1"/>
                </p:cNvSpPr>
                <p:nvPr/>
              </p:nvSpPr>
              <p:spPr bwMode="auto">
                <a:xfrm>
                  <a:off x="3648"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53" name="Rectangle 233"/>
                <p:cNvSpPr>
                  <a:spLocks noChangeArrowheads="1"/>
                </p:cNvSpPr>
                <p:nvPr/>
              </p:nvSpPr>
              <p:spPr bwMode="auto">
                <a:xfrm>
                  <a:off x="3792" y="201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54" name="Rectangle 234"/>
                <p:cNvSpPr>
                  <a:spLocks noChangeArrowheads="1"/>
                </p:cNvSpPr>
                <p:nvPr/>
              </p:nvSpPr>
              <p:spPr bwMode="auto">
                <a:xfrm>
                  <a:off x="2928"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55" name="Rectangle 235"/>
                <p:cNvSpPr>
                  <a:spLocks noChangeArrowheads="1"/>
                </p:cNvSpPr>
                <p:nvPr/>
              </p:nvSpPr>
              <p:spPr bwMode="auto">
                <a:xfrm>
                  <a:off x="3072"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56" name="Rectangle 236"/>
                <p:cNvSpPr>
                  <a:spLocks noChangeArrowheads="1"/>
                </p:cNvSpPr>
                <p:nvPr/>
              </p:nvSpPr>
              <p:spPr bwMode="auto">
                <a:xfrm>
                  <a:off x="3216"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57" name="Rectangle 237"/>
                <p:cNvSpPr>
                  <a:spLocks noChangeArrowheads="1"/>
                </p:cNvSpPr>
                <p:nvPr/>
              </p:nvSpPr>
              <p:spPr bwMode="auto">
                <a:xfrm>
                  <a:off x="3360"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58" name="Rectangle 238"/>
                <p:cNvSpPr>
                  <a:spLocks noChangeArrowheads="1"/>
                </p:cNvSpPr>
                <p:nvPr/>
              </p:nvSpPr>
              <p:spPr bwMode="auto">
                <a:xfrm>
                  <a:off x="3504"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59" name="Rectangle 239"/>
                <p:cNvSpPr>
                  <a:spLocks noChangeArrowheads="1"/>
                </p:cNvSpPr>
                <p:nvPr/>
              </p:nvSpPr>
              <p:spPr bwMode="auto">
                <a:xfrm>
                  <a:off x="3648"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60" name="Rectangle 240"/>
                <p:cNvSpPr>
                  <a:spLocks noChangeArrowheads="1"/>
                </p:cNvSpPr>
                <p:nvPr/>
              </p:nvSpPr>
              <p:spPr bwMode="auto">
                <a:xfrm>
                  <a:off x="3792" y="2160"/>
                  <a:ext cx="96" cy="96"/>
                </a:xfrm>
                <a:prstGeom prst="rect">
                  <a:avLst/>
                </a:prstGeom>
                <a:solidFill>
                  <a:srgbClr val="009900"/>
                </a:solidFill>
                <a:ln w="9525" algn="ctr">
                  <a:noFill/>
                  <a:miter lim="800000"/>
                  <a:headEnd/>
                  <a:tailEnd/>
                </a:ln>
                <a:effectLst/>
              </p:spPr>
              <p:txBody>
                <a:bodyPr wrap="none" anchor="ctr"/>
                <a:lstStyle/>
                <a:p>
                  <a:endParaRPr lang="en-US"/>
                </a:p>
              </p:txBody>
            </p:sp>
          </p:grpSp>
          <p:grpSp>
            <p:nvGrpSpPr>
              <p:cNvPr id="56929" name="Group 609"/>
              <p:cNvGrpSpPr>
                <a:grpSpLocks/>
              </p:cNvGrpSpPr>
              <p:nvPr/>
            </p:nvGrpSpPr>
            <p:grpSpPr bwMode="auto">
              <a:xfrm>
                <a:off x="2928" y="2400"/>
                <a:ext cx="960" cy="96"/>
                <a:chOff x="2928" y="2400"/>
                <a:chExt cx="960" cy="96"/>
              </a:xfrm>
            </p:grpSpPr>
            <p:sp>
              <p:nvSpPr>
                <p:cNvPr id="56883" name="Rectangle 563"/>
                <p:cNvSpPr>
                  <a:spLocks noChangeArrowheads="1"/>
                </p:cNvSpPr>
                <p:nvPr/>
              </p:nvSpPr>
              <p:spPr bwMode="auto">
                <a:xfrm>
                  <a:off x="2928"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84" name="Rectangle 564"/>
                <p:cNvSpPr>
                  <a:spLocks noChangeArrowheads="1"/>
                </p:cNvSpPr>
                <p:nvPr/>
              </p:nvSpPr>
              <p:spPr bwMode="auto">
                <a:xfrm>
                  <a:off x="3072" y="240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85" name="Rectangle 565"/>
                <p:cNvSpPr>
                  <a:spLocks noChangeArrowheads="1"/>
                </p:cNvSpPr>
                <p:nvPr/>
              </p:nvSpPr>
              <p:spPr bwMode="auto">
                <a:xfrm>
                  <a:off x="3216"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86" name="Rectangle 566"/>
                <p:cNvSpPr>
                  <a:spLocks noChangeArrowheads="1"/>
                </p:cNvSpPr>
                <p:nvPr/>
              </p:nvSpPr>
              <p:spPr bwMode="auto">
                <a:xfrm>
                  <a:off x="3360"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87" name="Rectangle 567"/>
                <p:cNvSpPr>
                  <a:spLocks noChangeArrowheads="1"/>
                </p:cNvSpPr>
                <p:nvPr/>
              </p:nvSpPr>
              <p:spPr bwMode="auto">
                <a:xfrm>
                  <a:off x="3504"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88" name="Rectangle 568"/>
                <p:cNvSpPr>
                  <a:spLocks noChangeArrowheads="1"/>
                </p:cNvSpPr>
                <p:nvPr/>
              </p:nvSpPr>
              <p:spPr bwMode="auto">
                <a:xfrm>
                  <a:off x="3648"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89" name="Rectangle 569"/>
                <p:cNvSpPr>
                  <a:spLocks noChangeArrowheads="1"/>
                </p:cNvSpPr>
                <p:nvPr/>
              </p:nvSpPr>
              <p:spPr bwMode="auto">
                <a:xfrm>
                  <a:off x="3792" y="2400"/>
                  <a:ext cx="96" cy="96"/>
                </a:xfrm>
                <a:prstGeom prst="rect">
                  <a:avLst/>
                </a:prstGeom>
                <a:solidFill>
                  <a:srgbClr val="009900"/>
                </a:solidFill>
                <a:ln w="9525" algn="ctr">
                  <a:noFill/>
                  <a:miter lim="800000"/>
                  <a:headEnd/>
                  <a:tailEnd/>
                </a:ln>
                <a:effectLst/>
              </p:spPr>
              <p:txBody>
                <a:bodyPr wrap="none" anchor="ctr"/>
                <a:lstStyle/>
                <a:p>
                  <a:endParaRPr lang="en-US"/>
                </a:p>
              </p:txBody>
            </p:sp>
          </p:grpSp>
        </p:grpSp>
        <p:grpSp>
          <p:nvGrpSpPr>
            <p:cNvPr id="56931" name="Group 611"/>
            <p:cNvGrpSpPr>
              <a:grpSpLocks/>
            </p:cNvGrpSpPr>
            <p:nvPr/>
          </p:nvGrpSpPr>
          <p:grpSpPr bwMode="auto">
            <a:xfrm>
              <a:off x="4032" y="1008"/>
              <a:ext cx="960" cy="1488"/>
              <a:chOff x="4032" y="1008"/>
              <a:chExt cx="960" cy="1488"/>
            </a:xfrm>
          </p:grpSpPr>
          <p:sp>
            <p:nvSpPr>
              <p:cNvPr id="56561" name="Rectangle 241"/>
              <p:cNvSpPr>
                <a:spLocks noChangeArrowheads="1"/>
              </p:cNvSpPr>
              <p:nvPr/>
            </p:nvSpPr>
            <p:spPr bwMode="auto">
              <a:xfrm>
                <a:off x="4032" y="10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62" name="Rectangle 242"/>
              <p:cNvSpPr>
                <a:spLocks noChangeArrowheads="1"/>
              </p:cNvSpPr>
              <p:nvPr/>
            </p:nvSpPr>
            <p:spPr bwMode="auto">
              <a:xfrm>
                <a:off x="4176"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63" name="Rectangle 243"/>
              <p:cNvSpPr>
                <a:spLocks noChangeArrowheads="1"/>
              </p:cNvSpPr>
              <p:nvPr/>
            </p:nvSpPr>
            <p:spPr bwMode="auto">
              <a:xfrm>
                <a:off x="4320"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64" name="Rectangle 244"/>
              <p:cNvSpPr>
                <a:spLocks noChangeArrowheads="1"/>
              </p:cNvSpPr>
              <p:nvPr/>
            </p:nvSpPr>
            <p:spPr bwMode="auto">
              <a:xfrm>
                <a:off x="4464"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65" name="Rectangle 245"/>
              <p:cNvSpPr>
                <a:spLocks noChangeArrowheads="1"/>
              </p:cNvSpPr>
              <p:nvPr/>
            </p:nvSpPr>
            <p:spPr bwMode="auto">
              <a:xfrm>
                <a:off x="4608"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66" name="Rectangle 246"/>
              <p:cNvSpPr>
                <a:spLocks noChangeArrowheads="1"/>
              </p:cNvSpPr>
              <p:nvPr/>
            </p:nvSpPr>
            <p:spPr bwMode="auto">
              <a:xfrm>
                <a:off x="4752"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67" name="Rectangle 247"/>
              <p:cNvSpPr>
                <a:spLocks noChangeArrowheads="1"/>
              </p:cNvSpPr>
              <p:nvPr/>
            </p:nvSpPr>
            <p:spPr bwMode="auto">
              <a:xfrm>
                <a:off x="4896"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68" name="Rectangle 248"/>
              <p:cNvSpPr>
                <a:spLocks noChangeArrowheads="1"/>
              </p:cNvSpPr>
              <p:nvPr/>
            </p:nvSpPr>
            <p:spPr bwMode="auto">
              <a:xfrm>
                <a:off x="4032" y="11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69" name="Rectangle 249"/>
              <p:cNvSpPr>
                <a:spLocks noChangeArrowheads="1"/>
              </p:cNvSpPr>
              <p:nvPr/>
            </p:nvSpPr>
            <p:spPr bwMode="auto">
              <a:xfrm>
                <a:off x="4176"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70" name="Rectangle 250"/>
              <p:cNvSpPr>
                <a:spLocks noChangeArrowheads="1"/>
              </p:cNvSpPr>
              <p:nvPr/>
            </p:nvSpPr>
            <p:spPr bwMode="auto">
              <a:xfrm>
                <a:off x="4320"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71" name="Rectangle 251"/>
              <p:cNvSpPr>
                <a:spLocks noChangeArrowheads="1"/>
              </p:cNvSpPr>
              <p:nvPr/>
            </p:nvSpPr>
            <p:spPr bwMode="auto">
              <a:xfrm>
                <a:off x="4464"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72" name="Rectangle 252"/>
              <p:cNvSpPr>
                <a:spLocks noChangeArrowheads="1"/>
              </p:cNvSpPr>
              <p:nvPr/>
            </p:nvSpPr>
            <p:spPr bwMode="auto">
              <a:xfrm>
                <a:off x="4608"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73" name="Rectangle 253"/>
              <p:cNvSpPr>
                <a:spLocks noChangeArrowheads="1"/>
              </p:cNvSpPr>
              <p:nvPr/>
            </p:nvSpPr>
            <p:spPr bwMode="auto">
              <a:xfrm>
                <a:off x="4752"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74" name="Rectangle 254"/>
              <p:cNvSpPr>
                <a:spLocks noChangeArrowheads="1"/>
              </p:cNvSpPr>
              <p:nvPr/>
            </p:nvSpPr>
            <p:spPr bwMode="auto">
              <a:xfrm>
                <a:off x="4896" y="11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75" name="Rectangle 255"/>
              <p:cNvSpPr>
                <a:spLocks noChangeArrowheads="1"/>
              </p:cNvSpPr>
              <p:nvPr/>
            </p:nvSpPr>
            <p:spPr bwMode="auto">
              <a:xfrm>
                <a:off x="4032" y="12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76" name="Rectangle 256"/>
              <p:cNvSpPr>
                <a:spLocks noChangeArrowheads="1"/>
              </p:cNvSpPr>
              <p:nvPr/>
            </p:nvSpPr>
            <p:spPr bwMode="auto">
              <a:xfrm>
                <a:off x="4176"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77" name="Rectangle 257"/>
              <p:cNvSpPr>
                <a:spLocks noChangeArrowheads="1"/>
              </p:cNvSpPr>
              <p:nvPr/>
            </p:nvSpPr>
            <p:spPr bwMode="auto">
              <a:xfrm>
                <a:off x="4320"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78" name="Rectangle 258"/>
              <p:cNvSpPr>
                <a:spLocks noChangeArrowheads="1"/>
              </p:cNvSpPr>
              <p:nvPr/>
            </p:nvSpPr>
            <p:spPr bwMode="auto">
              <a:xfrm>
                <a:off x="4464"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79" name="Rectangle 259"/>
              <p:cNvSpPr>
                <a:spLocks noChangeArrowheads="1"/>
              </p:cNvSpPr>
              <p:nvPr/>
            </p:nvSpPr>
            <p:spPr bwMode="auto">
              <a:xfrm>
                <a:off x="4608"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80" name="Rectangle 260"/>
              <p:cNvSpPr>
                <a:spLocks noChangeArrowheads="1"/>
              </p:cNvSpPr>
              <p:nvPr/>
            </p:nvSpPr>
            <p:spPr bwMode="auto">
              <a:xfrm>
                <a:off x="4752"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81" name="Rectangle 261"/>
              <p:cNvSpPr>
                <a:spLocks noChangeArrowheads="1"/>
              </p:cNvSpPr>
              <p:nvPr/>
            </p:nvSpPr>
            <p:spPr bwMode="auto">
              <a:xfrm>
                <a:off x="4896"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82" name="Rectangle 262"/>
              <p:cNvSpPr>
                <a:spLocks noChangeArrowheads="1"/>
              </p:cNvSpPr>
              <p:nvPr/>
            </p:nvSpPr>
            <p:spPr bwMode="auto">
              <a:xfrm>
                <a:off x="4032" y="14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83" name="Rectangle 263"/>
              <p:cNvSpPr>
                <a:spLocks noChangeArrowheads="1"/>
              </p:cNvSpPr>
              <p:nvPr/>
            </p:nvSpPr>
            <p:spPr bwMode="auto">
              <a:xfrm>
                <a:off x="4176"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84" name="Rectangle 264"/>
              <p:cNvSpPr>
                <a:spLocks noChangeArrowheads="1"/>
              </p:cNvSpPr>
              <p:nvPr/>
            </p:nvSpPr>
            <p:spPr bwMode="auto">
              <a:xfrm>
                <a:off x="4320"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85" name="Rectangle 265"/>
              <p:cNvSpPr>
                <a:spLocks noChangeArrowheads="1"/>
              </p:cNvSpPr>
              <p:nvPr/>
            </p:nvSpPr>
            <p:spPr bwMode="auto">
              <a:xfrm>
                <a:off x="4464"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86" name="Rectangle 266"/>
              <p:cNvSpPr>
                <a:spLocks noChangeArrowheads="1"/>
              </p:cNvSpPr>
              <p:nvPr/>
            </p:nvSpPr>
            <p:spPr bwMode="auto">
              <a:xfrm>
                <a:off x="4608"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87" name="Rectangle 267"/>
              <p:cNvSpPr>
                <a:spLocks noChangeArrowheads="1"/>
              </p:cNvSpPr>
              <p:nvPr/>
            </p:nvSpPr>
            <p:spPr bwMode="auto">
              <a:xfrm>
                <a:off x="4752"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88" name="Rectangle 268"/>
              <p:cNvSpPr>
                <a:spLocks noChangeArrowheads="1"/>
              </p:cNvSpPr>
              <p:nvPr/>
            </p:nvSpPr>
            <p:spPr bwMode="auto">
              <a:xfrm>
                <a:off x="4896"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89" name="Rectangle 269"/>
              <p:cNvSpPr>
                <a:spLocks noChangeArrowheads="1"/>
              </p:cNvSpPr>
              <p:nvPr/>
            </p:nvSpPr>
            <p:spPr bwMode="auto">
              <a:xfrm>
                <a:off x="4032" y="158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90" name="Rectangle 270"/>
              <p:cNvSpPr>
                <a:spLocks noChangeArrowheads="1"/>
              </p:cNvSpPr>
              <p:nvPr/>
            </p:nvSpPr>
            <p:spPr bwMode="auto">
              <a:xfrm>
                <a:off x="4176"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91" name="Rectangle 271"/>
              <p:cNvSpPr>
                <a:spLocks noChangeArrowheads="1"/>
              </p:cNvSpPr>
              <p:nvPr/>
            </p:nvSpPr>
            <p:spPr bwMode="auto">
              <a:xfrm>
                <a:off x="4320"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92" name="Rectangle 272"/>
              <p:cNvSpPr>
                <a:spLocks noChangeArrowheads="1"/>
              </p:cNvSpPr>
              <p:nvPr/>
            </p:nvSpPr>
            <p:spPr bwMode="auto">
              <a:xfrm>
                <a:off x="4464"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93" name="Rectangle 273"/>
              <p:cNvSpPr>
                <a:spLocks noChangeArrowheads="1"/>
              </p:cNvSpPr>
              <p:nvPr/>
            </p:nvSpPr>
            <p:spPr bwMode="auto">
              <a:xfrm>
                <a:off x="4608"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94" name="Rectangle 274"/>
              <p:cNvSpPr>
                <a:spLocks noChangeArrowheads="1"/>
              </p:cNvSpPr>
              <p:nvPr/>
            </p:nvSpPr>
            <p:spPr bwMode="auto">
              <a:xfrm>
                <a:off x="4752"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95" name="Rectangle 275"/>
              <p:cNvSpPr>
                <a:spLocks noChangeArrowheads="1"/>
              </p:cNvSpPr>
              <p:nvPr/>
            </p:nvSpPr>
            <p:spPr bwMode="auto">
              <a:xfrm>
                <a:off x="4896"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96" name="Rectangle 276"/>
              <p:cNvSpPr>
                <a:spLocks noChangeArrowheads="1"/>
              </p:cNvSpPr>
              <p:nvPr/>
            </p:nvSpPr>
            <p:spPr bwMode="auto">
              <a:xfrm>
                <a:off x="4032" y="172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597" name="Rectangle 277"/>
              <p:cNvSpPr>
                <a:spLocks noChangeArrowheads="1"/>
              </p:cNvSpPr>
              <p:nvPr/>
            </p:nvSpPr>
            <p:spPr bwMode="auto">
              <a:xfrm>
                <a:off x="4176"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98" name="Rectangle 278"/>
              <p:cNvSpPr>
                <a:spLocks noChangeArrowheads="1"/>
              </p:cNvSpPr>
              <p:nvPr/>
            </p:nvSpPr>
            <p:spPr bwMode="auto">
              <a:xfrm>
                <a:off x="4320"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599" name="Rectangle 279"/>
              <p:cNvSpPr>
                <a:spLocks noChangeArrowheads="1"/>
              </p:cNvSpPr>
              <p:nvPr/>
            </p:nvSpPr>
            <p:spPr bwMode="auto">
              <a:xfrm>
                <a:off x="4464"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00" name="Rectangle 280"/>
              <p:cNvSpPr>
                <a:spLocks noChangeArrowheads="1"/>
              </p:cNvSpPr>
              <p:nvPr/>
            </p:nvSpPr>
            <p:spPr bwMode="auto">
              <a:xfrm>
                <a:off x="4608"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01" name="Rectangle 281"/>
              <p:cNvSpPr>
                <a:spLocks noChangeArrowheads="1"/>
              </p:cNvSpPr>
              <p:nvPr/>
            </p:nvSpPr>
            <p:spPr bwMode="auto">
              <a:xfrm>
                <a:off x="4752"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02" name="Rectangle 282"/>
              <p:cNvSpPr>
                <a:spLocks noChangeArrowheads="1"/>
              </p:cNvSpPr>
              <p:nvPr/>
            </p:nvSpPr>
            <p:spPr bwMode="auto">
              <a:xfrm>
                <a:off x="4896"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03" name="Rectangle 283"/>
              <p:cNvSpPr>
                <a:spLocks noChangeArrowheads="1"/>
              </p:cNvSpPr>
              <p:nvPr/>
            </p:nvSpPr>
            <p:spPr bwMode="auto">
              <a:xfrm>
                <a:off x="4032" y="187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04" name="Rectangle 284"/>
              <p:cNvSpPr>
                <a:spLocks noChangeArrowheads="1"/>
              </p:cNvSpPr>
              <p:nvPr/>
            </p:nvSpPr>
            <p:spPr bwMode="auto">
              <a:xfrm>
                <a:off x="4176"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05" name="Rectangle 285"/>
              <p:cNvSpPr>
                <a:spLocks noChangeArrowheads="1"/>
              </p:cNvSpPr>
              <p:nvPr/>
            </p:nvSpPr>
            <p:spPr bwMode="auto">
              <a:xfrm>
                <a:off x="4320"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06" name="Rectangle 286"/>
              <p:cNvSpPr>
                <a:spLocks noChangeArrowheads="1"/>
              </p:cNvSpPr>
              <p:nvPr/>
            </p:nvSpPr>
            <p:spPr bwMode="auto">
              <a:xfrm>
                <a:off x="4464"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07" name="Rectangle 287"/>
              <p:cNvSpPr>
                <a:spLocks noChangeArrowheads="1"/>
              </p:cNvSpPr>
              <p:nvPr/>
            </p:nvSpPr>
            <p:spPr bwMode="auto">
              <a:xfrm>
                <a:off x="4608"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08" name="Rectangle 288"/>
              <p:cNvSpPr>
                <a:spLocks noChangeArrowheads="1"/>
              </p:cNvSpPr>
              <p:nvPr/>
            </p:nvSpPr>
            <p:spPr bwMode="auto">
              <a:xfrm>
                <a:off x="4752"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09" name="Rectangle 289"/>
              <p:cNvSpPr>
                <a:spLocks noChangeArrowheads="1"/>
              </p:cNvSpPr>
              <p:nvPr/>
            </p:nvSpPr>
            <p:spPr bwMode="auto">
              <a:xfrm>
                <a:off x="4896"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10" name="Rectangle 290"/>
              <p:cNvSpPr>
                <a:spLocks noChangeArrowheads="1"/>
              </p:cNvSpPr>
              <p:nvPr/>
            </p:nvSpPr>
            <p:spPr bwMode="auto">
              <a:xfrm>
                <a:off x="4032" y="201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11" name="Rectangle 291"/>
              <p:cNvSpPr>
                <a:spLocks noChangeArrowheads="1"/>
              </p:cNvSpPr>
              <p:nvPr/>
            </p:nvSpPr>
            <p:spPr bwMode="auto">
              <a:xfrm>
                <a:off x="4176"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12" name="Rectangle 292"/>
              <p:cNvSpPr>
                <a:spLocks noChangeArrowheads="1"/>
              </p:cNvSpPr>
              <p:nvPr/>
            </p:nvSpPr>
            <p:spPr bwMode="auto">
              <a:xfrm>
                <a:off x="4320"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13" name="Rectangle 293"/>
              <p:cNvSpPr>
                <a:spLocks noChangeArrowheads="1"/>
              </p:cNvSpPr>
              <p:nvPr/>
            </p:nvSpPr>
            <p:spPr bwMode="auto">
              <a:xfrm>
                <a:off x="4464"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14" name="Rectangle 294"/>
              <p:cNvSpPr>
                <a:spLocks noChangeArrowheads="1"/>
              </p:cNvSpPr>
              <p:nvPr/>
            </p:nvSpPr>
            <p:spPr bwMode="auto">
              <a:xfrm>
                <a:off x="4608"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15" name="Rectangle 295"/>
              <p:cNvSpPr>
                <a:spLocks noChangeArrowheads="1"/>
              </p:cNvSpPr>
              <p:nvPr/>
            </p:nvSpPr>
            <p:spPr bwMode="auto">
              <a:xfrm>
                <a:off x="4752"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16" name="Rectangle 296"/>
              <p:cNvSpPr>
                <a:spLocks noChangeArrowheads="1"/>
              </p:cNvSpPr>
              <p:nvPr/>
            </p:nvSpPr>
            <p:spPr bwMode="auto">
              <a:xfrm>
                <a:off x="4896" y="201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17" name="Rectangle 297"/>
              <p:cNvSpPr>
                <a:spLocks noChangeArrowheads="1"/>
              </p:cNvSpPr>
              <p:nvPr/>
            </p:nvSpPr>
            <p:spPr bwMode="auto">
              <a:xfrm>
                <a:off x="4032" y="216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18" name="Rectangle 298"/>
              <p:cNvSpPr>
                <a:spLocks noChangeArrowheads="1"/>
              </p:cNvSpPr>
              <p:nvPr/>
            </p:nvSpPr>
            <p:spPr bwMode="auto">
              <a:xfrm>
                <a:off x="4176"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19" name="Rectangle 299"/>
              <p:cNvSpPr>
                <a:spLocks noChangeArrowheads="1"/>
              </p:cNvSpPr>
              <p:nvPr/>
            </p:nvSpPr>
            <p:spPr bwMode="auto">
              <a:xfrm>
                <a:off x="4320"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20" name="Rectangle 300"/>
              <p:cNvSpPr>
                <a:spLocks noChangeArrowheads="1"/>
              </p:cNvSpPr>
              <p:nvPr/>
            </p:nvSpPr>
            <p:spPr bwMode="auto">
              <a:xfrm>
                <a:off x="4464"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21" name="Rectangle 301"/>
              <p:cNvSpPr>
                <a:spLocks noChangeArrowheads="1"/>
              </p:cNvSpPr>
              <p:nvPr/>
            </p:nvSpPr>
            <p:spPr bwMode="auto">
              <a:xfrm>
                <a:off x="4608"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22" name="Rectangle 302"/>
              <p:cNvSpPr>
                <a:spLocks noChangeArrowheads="1"/>
              </p:cNvSpPr>
              <p:nvPr/>
            </p:nvSpPr>
            <p:spPr bwMode="auto">
              <a:xfrm>
                <a:off x="4752"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23" name="Rectangle 303"/>
              <p:cNvSpPr>
                <a:spLocks noChangeArrowheads="1"/>
              </p:cNvSpPr>
              <p:nvPr/>
            </p:nvSpPr>
            <p:spPr bwMode="auto">
              <a:xfrm>
                <a:off x="4896"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90" name="Rectangle 570"/>
              <p:cNvSpPr>
                <a:spLocks noChangeArrowheads="1"/>
              </p:cNvSpPr>
              <p:nvPr/>
            </p:nvSpPr>
            <p:spPr bwMode="auto">
              <a:xfrm>
                <a:off x="4032"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91" name="Rectangle 571"/>
              <p:cNvSpPr>
                <a:spLocks noChangeArrowheads="1"/>
              </p:cNvSpPr>
              <p:nvPr/>
            </p:nvSpPr>
            <p:spPr bwMode="auto">
              <a:xfrm>
                <a:off x="4176"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92" name="Rectangle 572"/>
              <p:cNvSpPr>
                <a:spLocks noChangeArrowheads="1"/>
              </p:cNvSpPr>
              <p:nvPr/>
            </p:nvSpPr>
            <p:spPr bwMode="auto">
              <a:xfrm>
                <a:off x="4320" y="240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93" name="Rectangle 573"/>
              <p:cNvSpPr>
                <a:spLocks noChangeArrowheads="1"/>
              </p:cNvSpPr>
              <p:nvPr/>
            </p:nvSpPr>
            <p:spPr bwMode="auto">
              <a:xfrm>
                <a:off x="4464"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94" name="Rectangle 574"/>
              <p:cNvSpPr>
                <a:spLocks noChangeArrowheads="1"/>
              </p:cNvSpPr>
              <p:nvPr/>
            </p:nvSpPr>
            <p:spPr bwMode="auto">
              <a:xfrm>
                <a:off x="4608"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95" name="Rectangle 575"/>
              <p:cNvSpPr>
                <a:spLocks noChangeArrowheads="1"/>
              </p:cNvSpPr>
              <p:nvPr/>
            </p:nvSpPr>
            <p:spPr bwMode="auto">
              <a:xfrm>
                <a:off x="4752"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96" name="Rectangle 576"/>
              <p:cNvSpPr>
                <a:spLocks noChangeArrowheads="1"/>
              </p:cNvSpPr>
              <p:nvPr/>
            </p:nvSpPr>
            <p:spPr bwMode="auto">
              <a:xfrm>
                <a:off x="4896" y="2400"/>
                <a:ext cx="96" cy="96"/>
              </a:xfrm>
              <a:prstGeom prst="rect">
                <a:avLst/>
              </a:prstGeom>
              <a:solidFill>
                <a:srgbClr val="009900"/>
              </a:solidFill>
              <a:ln w="9525" algn="ctr">
                <a:noFill/>
                <a:miter lim="800000"/>
                <a:headEnd/>
                <a:tailEnd/>
              </a:ln>
              <a:effectLst/>
            </p:spPr>
            <p:txBody>
              <a:bodyPr wrap="none" anchor="ctr"/>
              <a:lstStyle/>
              <a:p>
                <a:endParaRPr lang="en-US"/>
              </a:p>
            </p:txBody>
          </p:sp>
        </p:grpSp>
        <p:grpSp>
          <p:nvGrpSpPr>
            <p:cNvPr id="56933" name="Group 613"/>
            <p:cNvGrpSpPr>
              <a:grpSpLocks/>
            </p:cNvGrpSpPr>
            <p:nvPr/>
          </p:nvGrpSpPr>
          <p:grpSpPr bwMode="auto">
            <a:xfrm>
              <a:off x="1824" y="2688"/>
              <a:ext cx="960" cy="1488"/>
              <a:chOff x="1824" y="2688"/>
              <a:chExt cx="960" cy="1488"/>
            </a:xfrm>
          </p:grpSpPr>
          <p:sp>
            <p:nvSpPr>
              <p:cNvPr id="56687" name="Rectangle 367"/>
              <p:cNvSpPr>
                <a:spLocks noChangeArrowheads="1"/>
              </p:cNvSpPr>
              <p:nvPr/>
            </p:nvSpPr>
            <p:spPr bwMode="auto">
              <a:xfrm>
                <a:off x="1824"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88" name="Rectangle 368"/>
              <p:cNvSpPr>
                <a:spLocks noChangeArrowheads="1"/>
              </p:cNvSpPr>
              <p:nvPr/>
            </p:nvSpPr>
            <p:spPr bwMode="auto">
              <a:xfrm>
                <a:off x="1968"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89" name="Rectangle 369"/>
              <p:cNvSpPr>
                <a:spLocks noChangeArrowheads="1"/>
              </p:cNvSpPr>
              <p:nvPr/>
            </p:nvSpPr>
            <p:spPr bwMode="auto">
              <a:xfrm>
                <a:off x="2112"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90" name="Rectangle 370"/>
              <p:cNvSpPr>
                <a:spLocks noChangeArrowheads="1"/>
              </p:cNvSpPr>
              <p:nvPr/>
            </p:nvSpPr>
            <p:spPr bwMode="auto">
              <a:xfrm>
                <a:off x="2256"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91" name="Rectangle 371"/>
              <p:cNvSpPr>
                <a:spLocks noChangeArrowheads="1"/>
              </p:cNvSpPr>
              <p:nvPr/>
            </p:nvSpPr>
            <p:spPr bwMode="auto">
              <a:xfrm>
                <a:off x="2400"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92" name="Rectangle 372"/>
              <p:cNvSpPr>
                <a:spLocks noChangeArrowheads="1"/>
              </p:cNvSpPr>
              <p:nvPr/>
            </p:nvSpPr>
            <p:spPr bwMode="auto">
              <a:xfrm>
                <a:off x="2544"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93" name="Rectangle 373"/>
              <p:cNvSpPr>
                <a:spLocks noChangeArrowheads="1"/>
              </p:cNvSpPr>
              <p:nvPr/>
            </p:nvSpPr>
            <p:spPr bwMode="auto">
              <a:xfrm>
                <a:off x="2688"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94" name="Rectangle 374"/>
              <p:cNvSpPr>
                <a:spLocks noChangeArrowheads="1"/>
              </p:cNvSpPr>
              <p:nvPr/>
            </p:nvSpPr>
            <p:spPr bwMode="auto">
              <a:xfrm>
                <a:off x="1824"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95" name="Rectangle 375"/>
              <p:cNvSpPr>
                <a:spLocks noChangeArrowheads="1"/>
              </p:cNvSpPr>
              <p:nvPr/>
            </p:nvSpPr>
            <p:spPr bwMode="auto">
              <a:xfrm>
                <a:off x="1968" y="283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96" name="Rectangle 376"/>
              <p:cNvSpPr>
                <a:spLocks noChangeArrowheads="1"/>
              </p:cNvSpPr>
              <p:nvPr/>
            </p:nvSpPr>
            <p:spPr bwMode="auto">
              <a:xfrm>
                <a:off x="2112"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97" name="Rectangle 377"/>
              <p:cNvSpPr>
                <a:spLocks noChangeArrowheads="1"/>
              </p:cNvSpPr>
              <p:nvPr/>
            </p:nvSpPr>
            <p:spPr bwMode="auto">
              <a:xfrm>
                <a:off x="2256"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98" name="Rectangle 378"/>
              <p:cNvSpPr>
                <a:spLocks noChangeArrowheads="1"/>
              </p:cNvSpPr>
              <p:nvPr/>
            </p:nvSpPr>
            <p:spPr bwMode="auto">
              <a:xfrm>
                <a:off x="2400"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99" name="Rectangle 379"/>
              <p:cNvSpPr>
                <a:spLocks noChangeArrowheads="1"/>
              </p:cNvSpPr>
              <p:nvPr/>
            </p:nvSpPr>
            <p:spPr bwMode="auto">
              <a:xfrm>
                <a:off x="2544"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00" name="Rectangle 380"/>
              <p:cNvSpPr>
                <a:spLocks noChangeArrowheads="1"/>
              </p:cNvSpPr>
              <p:nvPr/>
            </p:nvSpPr>
            <p:spPr bwMode="auto">
              <a:xfrm>
                <a:off x="2688" y="283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701" name="Rectangle 381"/>
              <p:cNvSpPr>
                <a:spLocks noChangeArrowheads="1"/>
              </p:cNvSpPr>
              <p:nvPr/>
            </p:nvSpPr>
            <p:spPr bwMode="auto">
              <a:xfrm>
                <a:off x="1824"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02" name="Rectangle 382"/>
              <p:cNvSpPr>
                <a:spLocks noChangeArrowheads="1"/>
              </p:cNvSpPr>
              <p:nvPr/>
            </p:nvSpPr>
            <p:spPr bwMode="auto">
              <a:xfrm>
                <a:off x="1968" y="297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703" name="Rectangle 383"/>
              <p:cNvSpPr>
                <a:spLocks noChangeArrowheads="1"/>
              </p:cNvSpPr>
              <p:nvPr/>
            </p:nvSpPr>
            <p:spPr bwMode="auto">
              <a:xfrm>
                <a:off x="2112"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04" name="Rectangle 384"/>
              <p:cNvSpPr>
                <a:spLocks noChangeArrowheads="1"/>
              </p:cNvSpPr>
              <p:nvPr/>
            </p:nvSpPr>
            <p:spPr bwMode="auto">
              <a:xfrm>
                <a:off x="2256"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05" name="Rectangle 385"/>
              <p:cNvSpPr>
                <a:spLocks noChangeArrowheads="1"/>
              </p:cNvSpPr>
              <p:nvPr/>
            </p:nvSpPr>
            <p:spPr bwMode="auto">
              <a:xfrm>
                <a:off x="2400"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06" name="Rectangle 386"/>
              <p:cNvSpPr>
                <a:spLocks noChangeArrowheads="1"/>
              </p:cNvSpPr>
              <p:nvPr/>
            </p:nvSpPr>
            <p:spPr bwMode="auto">
              <a:xfrm>
                <a:off x="2544"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07" name="Rectangle 387"/>
              <p:cNvSpPr>
                <a:spLocks noChangeArrowheads="1"/>
              </p:cNvSpPr>
              <p:nvPr/>
            </p:nvSpPr>
            <p:spPr bwMode="auto">
              <a:xfrm>
                <a:off x="2688"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08" name="Rectangle 388"/>
              <p:cNvSpPr>
                <a:spLocks noChangeArrowheads="1"/>
              </p:cNvSpPr>
              <p:nvPr/>
            </p:nvSpPr>
            <p:spPr bwMode="auto">
              <a:xfrm>
                <a:off x="1824"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09" name="Rectangle 389"/>
              <p:cNvSpPr>
                <a:spLocks noChangeArrowheads="1"/>
              </p:cNvSpPr>
              <p:nvPr/>
            </p:nvSpPr>
            <p:spPr bwMode="auto">
              <a:xfrm>
                <a:off x="1968" y="312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710" name="Rectangle 390"/>
              <p:cNvSpPr>
                <a:spLocks noChangeArrowheads="1"/>
              </p:cNvSpPr>
              <p:nvPr/>
            </p:nvSpPr>
            <p:spPr bwMode="auto">
              <a:xfrm>
                <a:off x="2112"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11" name="Rectangle 391"/>
              <p:cNvSpPr>
                <a:spLocks noChangeArrowheads="1"/>
              </p:cNvSpPr>
              <p:nvPr/>
            </p:nvSpPr>
            <p:spPr bwMode="auto">
              <a:xfrm>
                <a:off x="2256" y="312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712" name="Rectangle 392"/>
              <p:cNvSpPr>
                <a:spLocks noChangeArrowheads="1"/>
              </p:cNvSpPr>
              <p:nvPr/>
            </p:nvSpPr>
            <p:spPr bwMode="auto">
              <a:xfrm>
                <a:off x="2400"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13" name="Rectangle 393"/>
              <p:cNvSpPr>
                <a:spLocks noChangeArrowheads="1"/>
              </p:cNvSpPr>
              <p:nvPr/>
            </p:nvSpPr>
            <p:spPr bwMode="auto">
              <a:xfrm>
                <a:off x="2544"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14" name="Rectangle 394"/>
              <p:cNvSpPr>
                <a:spLocks noChangeArrowheads="1"/>
              </p:cNvSpPr>
              <p:nvPr/>
            </p:nvSpPr>
            <p:spPr bwMode="auto">
              <a:xfrm>
                <a:off x="2688"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15" name="Rectangle 395"/>
              <p:cNvSpPr>
                <a:spLocks noChangeArrowheads="1"/>
              </p:cNvSpPr>
              <p:nvPr/>
            </p:nvSpPr>
            <p:spPr bwMode="auto">
              <a:xfrm>
                <a:off x="1824"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16" name="Rectangle 396"/>
              <p:cNvSpPr>
                <a:spLocks noChangeArrowheads="1"/>
              </p:cNvSpPr>
              <p:nvPr/>
            </p:nvSpPr>
            <p:spPr bwMode="auto">
              <a:xfrm>
                <a:off x="1968" y="326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717" name="Rectangle 397"/>
              <p:cNvSpPr>
                <a:spLocks noChangeArrowheads="1"/>
              </p:cNvSpPr>
              <p:nvPr/>
            </p:nvSpPr>
            <p:spPr bwMode="auto">
              <a:xfrm>
                <a:off x="2112" y="326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718" name="Rectangle 398"/>
              <p:cNvSpPr>
                <a:spLocks noChangeArrowheads="1"/>
              </p:cNvSpPr>
              <p:nvPr/>
            </p:nvSpPr>
            <p:spPr bwMode="auto">
              <a:xfrm>
                <a:off x="2256" y="326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719" name="Rectangle 399"/>
              <p:cNvSpPr>
                <a:spLocks noChangeArrowheads="1"/>
              </p:cNvSpPr>
              <p:nvPr/>
            </p:nvSpPr>
            <p:spPr bwMode="auto">
              <a:xfrm>
                <a:off x="2400"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20" name="Rectangle 400"/>
              <p:cNvSpPr>
                <a:spLocks noChangeArrowheads="1"/>
              </p:cNvSpPr>
              <p:nvPr/>
            </p:nvSpPr>
            <p:spPr bwMode="auto">
              <a:xfrm>
                <a:off x="2544"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21" name="Rectangle 401"/>
              <p:cNvSpPr>
                <a:spLocks noChangeArrowheads="1"/>
              </p:cNvSpPr>
              <p:nvPr/>
            </p:nvSpPr>
            <p:spPr bwMode="auto">
              <a:xfrm>
                <a:off x="2688"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22" name="Rectangle 402"/>
              <p:cNvSpPr>
                <a:spLocks noChangeArrowheads="1"/>
              </p:cNvSpPr>
              <p:nvPr/>
            </p:nvSpPr>
            <p:spPr bwMode="auto">
              <a:xfrm>
                <a:off x="1824"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23" name="Rectangle 403"/>
              <p:cNvSpPr>
                <a:spLocks noChangeArrowheads="1"/>
              </p:cNvSpPr>
              <p:nvPr/>
            </p:nvSpPr>
            <p:spPr bwMode="auto">
              <a:xfrm>
                <a:off x="1968" y="34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724" name="Rectangle 404"/>
              <p:cNvSpPr>
                <a:spLocks noChangeArrowheads="1"/>
              </p:cNvSpPr>
              <p:nvPr/>
            </p:nvSpPr>
            <p:spPr bwMode="auto">
              <a:xfrm>
                <a:off x="2112"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25" name="Rectangle 405"/>
              <p:cNvSpPr>
                <a:spLocks noChangeArrowheads="1"/>
              </p:cNvSpPr>
              <p:nvPr/>
            </p:nvSpPr>
            <p:spPr bwMode="auto">
              <a:xfrm>
                <a:off x="2256" y="34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726" name="Rectangle 406"/>
              <p:cNvSpPr>
                <a:spLocks noChangeArrowheads="1"/>
              </p:cNvSpPr>
              <p:nvPr/>
            </p:nvSpPr>
            <p:spPr bwMode="auto">
              <a:xfrm>
                <a:off x="2400"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27" name="Rectangle 407"/>
              <p:cNvSpPr>
                <a:spLocks noChangeArrowheads="1"/>
              </p:cNvSpPr>
              <p:nvPr/>
            </p:nvSpPr>
            <p:spPr bwMode="auto">
              <a:xfrm>
                <a:off x="2544"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28" name="Rectangle 408"/>
              <p:cNvSpPr>
                <a:spLocks noChangeArrowheads="1"/>
              </p:cNvSpPr>
              <p:nvPr/>
            </p:nvSpPr>
            <p:spPr bwMode="auto">
              <a:xfrm>
                <a:off x="2688"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29" name="Rectangle 409"/>
              <p:cNvSpPr>
                <a:spLocks noChangeArrowheads="1"/>
              </p:cNvSpPr>
              <p:nvPr/>
            </p:nvSpPr>
            <p:spPr bwMode="auto">
              <a:xfrm>
                <a:off x="1824"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30" name="Rectangle 410"/>
              <p:cNvSpPr>
                <a:spLocks noChangeArrowheads="1"/>
              </p:cNvSpPr>
              <p:nvPr/>
            </p:nvSpPr>
            <p:spPr bwMode="auto">
              <a:xfrm>
                <a:off x="1968" y="35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731" name="Rectangle 411"/>
              <p:cNvSpPr>
                <a:spLocks noChangeArrowheads="1"/>
              </p:cNvSpPr>
              <p:nvPr/>
            </p:nvSpPr>
            <p:spPr bwMode="auto">
              <a:xfrm>
                <a:off x="2112"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32" name="Rectangle 412"/>
              <p:cNvSpPr>
                <a:spLocks noChangeArrowheads="1"/>
              </p:cNvSpPr>
              <p:nvPr/>
            </p:nvSpPr>
            <p:spPr bwMode="auto">
              <a:xfrm>
                <a:off x="2256"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33" name="Rectangle 413"/>
              <p:cNvSpPr>
                <a:spLocks noChangeArrowheads="1"/>
              </p:cNvSpPr>
              <p:nvPr/>
            </p:nvSpPr>
            <p:spPr bwMode="auto">
              <a:xfrm>
                <a:off x="2400"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34" name="Rectangle 414"/>
              <p:cNvSpPr>
                <a:spLocks noChangeArrowheads="1"/>
              </p:cNvSpPr>
              <p:nvPr/>
            </p:nvSpPr>
            <p:spPr bwMode="auto">
              <a:xfrm>
                <a:off x="2544"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35" name="Rectangle 415"/>
              <p:cNvSpPr>
                <a:spLocks noChangeArrowheads="1"/>
              </p:cNvSpPr>
              <p:nvPr/>
            </p:nvSpPr>
            <p:spPr bwMode="auto">
              <a:xfrm>
                <a:off x="2688"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36" name="Rectangle 416"/>
              <p:cNvSpPr>
                <a:spLocks noChangeArrowheads="1"/>
              </p:cNvSpPr>
              <p:nvPr/>
            </p:nvSpPr>
            <p:spPr bwMode="auto">
              <a:xfrm>
                <a:off x="1824"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37" name="Rectangle 417"/>
              <p:cNvSpPr>
                <a:spLocks noChangeArrowheads="1"/>
              </p:cNvSpPr>
              <p:nvPr/>
            </p:nvSpPr>
            <p:spPr bwMode="auto">
              <a:xfrm>
                <a:off x="1968" y="36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738" name="Rectangle 418"/>
              <p:cNvSpPr>
                <a:spLocks noChangeArrowheads="1"/>
              </p:cNvSpPr>
              <p:nvPr/>
            </p:nvSpPr>
            <p:spPr bwMode="auto">
              <a:xfrm>
                <a:off x="2112"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39" name="Rectangle 419"/>
              <p:cNvSpPr>
                <a:spLocks noChangeArrowheads="1"/>
              </p:cNvSpPr>
              <p:nvPr/>
            </p:nvSpPr>
            <p:spPr bwMode="auto">
              <a:xfrm>
                <a:off x="2256"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40" name="Rectangle 420"/>
              <p:cNvSpPr>
                <a:spLocks noChangeArrowheads="1"/>
              </p:cNvSpPr>
              <p:nvPr/>
            </p:nvSpPr>
            <p:spPr bwMode="auto">
              <a:xfrm>
                <a:off x="2400"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41" name="Rectangle 421"/>
              <p:cNvSpPr>
                <a:spLocks noChangeArrowheads="1"/>
              </p:cNvSpPr>
              <p:nvPr/>
            </p:nvSpPr>
            <p:spPr bwMode="auto">
              <a:xfrm>
                <a:off x="2544"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42" name="Rectangle 422"/>
              <p:cNvSpPr>
                <a:spLocks noChangeArrowheads="1"/>
              </p:cNvSpPr>
              <p:nvPr/>
            </p:nvSpPr>
            <p:spPr bwMode="auto">
              <a:xfrm>
                <a:off x="2688" y="36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743" name="Rectangle 423"/>
              <p:cNvSpPr>
                <a:spLocks noChangeArrowheads="1"/>
              </p:cNvSpPr>
              <p:nvPr/>
            </p:nvSpPr>
            <p:spPr bwMode="auto">
              <a:xfrm>
                <a:off x="1824"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744" name="Rectangle 424"/>
              <p:cNvSpPr>
                <a:spLocks noChangeArrowheads="1"/>
              </p:cNvSpPr>
              <p:nvPr/>
            </p:nvSpPr>
            <p:spPr bwMode="auto">
              <a:xfrm>
                <a:off x="1968"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745" name="Rectangle 425"/>
              <p:cNvSpPr>
                <a:spLocks noChangeArrowheads="1"/>
              </p:cNvSpPr>
              <p:nvPr/>
            </p:nvSpPr>
            <p:spPr bwMode="auto">
              <a:xfrm>
                <a:off x="2112"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746" name="Rectangle 426"/>
              <p:cNvSpPr>
                <a:spLocks noChangeArrowheads="1"/>
              </p:cNvSpPr>
              <p:nvPr/>
            </p:nvSpPr>
            <p:spPr bwMode="auto">
              <a:xfrm>
                <a:off x="2256"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747" name="Rectangle 427"/>
              <p:cNvSpPr>
                <a:spLocks noChangeArrowheads="1"/>
              </p:cNvSpPr>
              <p:nvPr/>
            </p:nvSpPr>
            <p:spPr bwMode="auto">
              <a:xfrm>
                <a:off x="2400"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748" name="Rectangle 428"/>
              <p:cNvSpPr>
                <a:spLocks noChangeArrowheads="1"/>
              </p:cNvSpPr>
              <p:nvPr/>
            </p:nvSpPr>
            <p:spPr bwMode="auto">
              <a:xfrm>
                <a:off x="2544"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749" name="Rectangle 429"/>
              <p:cNvSpPr>
                <a:spLocks noChangeArrowheads="1"/>
              </p:cNvSpPr>
              <p:nvPr/>
            </p:nvSpPr>
            <p:spPr bwMode="auto">
              <a:xfrm>
                <a:off x="2688"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97" name="Rectangle 577"/>
              <p:cNvSpPr>
                <a:spLocks noChangeArrowheads="1"/>
              </p:cNvSpPr>
              <p:nvPr/>
            </p:nvSpPr>
            <p:spPr bwMode="auto">
              <a:xfrm>
                <a:off x="1824"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98" name="Rectangle 578"/>
              <p:cNvSpPr>
                <a:spLocks noChangeArrowheads="1"/>
              </p:cNvSpPr>
              <p:nvPr/>
            </p:nvSpPr>
            <p:spPr bwMode="auto">
              <a:xfrm>
                <a:off x="1968"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99" name="Rectangle 579"/>
              <p:cNvSpPr>
                <a:spLocks noChangeArrowheads="1"/>
              </p:cNvSpPr>
              <p:nvPr/>
            </p:nvSpPr>
            <p:spPr bwMode="auto">
              <a:xfrm>
                <a:off x="2112"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900" name="Rectangle 580"/>
              <p:cNvSpPr>
                <a:spLocks noChangeArrowheads="1"/>
              </p:cNvSpPr>
              <p:nvPr/>
            </p:nvSpPr>
            <p:spPr bwMode="auto">
              <a:xfrm>
                <a:off x="2256"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901" name="Rectangle 581"/>
              <p:cNvSpPr>
                <a:spLocks noChangeArrowheads="1"/>
              </p:cNvSpPr>
              <p:nvPr/>
            </p:nvSpPr>
            <p:spPr bwMode="auto">
              <a:xfrm>
                <a:off x="2400" y="408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902" name="Rectangle 582"/>
              <p:cNvSpPr>
                <a:spLocks noChangeArrowheads="1"/>
              </p:cNvSpPr>
              <p:nvPr/>
            </p:nvSpPr>
            <p:spPr bwMode="auto">
              <a:xfrm>
                <a:off x="2544"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903" name="Rectangle 583"/>
              <p:cNvSpPr>
                <a:spLocks noChangeArrowheads="1"/>
              </p:cNvSpPr>
              <p:nvPr/>
            </p:nvSpPr>
            <p:spPr bwMode="auto">
              <a:xfrm>
                <a:off x="2688" y="4080"/>
                <a:ext cx="96" cy="96"/>
              </a:xfrm>
              <a:prstGeom prst="rect">
                <a:avLst/>
              </a:prstGeom>
              <a:solidFill>
                <a:srgbClr val="009900"/>
              </a:solidFill>
              <a:ln w="9525" algn="ctr">
                <a:noFill/>
                <a:miter lim="800000"/>
                <a:headEnd/>
                <a:tailEnd/>
              </a:ln>
              <a:effectLst/>
            </p:spPr>
            <p:txBody>
              <a:bodyPr wrap="none" anchor="ctr"/>
              <a:lstStyle/>
              <a:p>
                <a:endParaRPr lang="en-US"/>
              </a:p>
            </p:txBody>
          </p:sp>
        </p:grpSp>
        <p:grpSp>
          <p:nvGrpSpPr>
            <p:cNvPr id="56934" name="Group 614"/>
            <p:cNvGrpSpPr>
              <a:grpSpLocks/>
            </p:cNvGrpSpPr>
            <p:nvPr/>
          </p:nvGrpSpPr>
          <p:grpSpPr bwMode="auto">
            <a:xfrm>
              <a:off x="2928" y="2688"/>
              <a:ext cx="960" cy="1488"/>
              <a:chOff x="2928" y="2688"/>
              <a:chExt cx="960" cy="1488"/>
            </a:xfrm>
          </p:grpSpPr>
          <p:sp>
            <p:nvSpPr>
              <p:cNvPr id="56750" name="Rectangle 430"/>
              <p:cNvSpPr>
                <a:spLocks noChangeArrowheads="1"/>
              </p:cNvSpPr>
              <p:nvPr/>
            </p:nvSpPr>
            <p:spPr bwMode="auto">
              <a:xfrm>
                <a:off x="2928" y="268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51" name="Rectangle 431"/>
              <p:cNvSpPr>
                <a:spLocks noChangeArrowheads="1"/>
              </p:cNvSpPr>
              <p:nvPr/>
            </p:nvSpPr>
            <p:spPr bwMode="auto">
              <a:xfrm>
                <a:off x="3072" y="268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52" name="Rectangle 432"/>
              <p:cNvSpPr>
                <a:spLocks noChangeArrowheads="1"/>
              </p:cNvSpPr>
              <p:nvPr/>
            </p:nvSpPr>
            <p:spPr bwMode="auto">
              <a:xfrm>
                <a:off x="3216" y="268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53" name="Rectangle 433"/>
              <p:cNvSpPr>
                <a:spLocks noChangeArrowheads="1"/>
              </p:cNvSpPr>
              <p:nvPr/>
            </p:nvSpPr>
            <p:spPr bwMode="auto">
              <a:xfrm>
                <a:off x="3360"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754" name="Rectangle 434"/>
              <p:cNvSpPr>
                <a:spLocks noChangeArrowheads="1"/>
              </p:cNvSpPr>
              <p:nvPr/>
            </p:nvSpPr>
            <p:spPr bwMode="auto">
              <a:xfrm>
                <a:off x="3504"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755" name="Rectangle 435"/>
              <p:cNvSpPr>
                <a:spLocks noChangeArrowheads="1"/>
              </p:cNvSpPr>
              <p:nvPr/>
            </p:nvSpPr>
            <p:spPr bwMode="auto">
              <a:xfrm>
                <a:off x="3648"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756" name="Rectangle 436"/>
              <p:cNvSpPr>
                <a:spLocks noChangeArrowheads="1"/>
              </p:cNvSpPr>
              <p:nvPr/>
            </p:nvSpPr>
            <p:spPr bwMode="auto">
              <a:xfrm>
                <a:off x="3792"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757" name="Rectangle 437"/>
              <p:cNvSpPr>
                <a:spLocks noChangeArrowheads="1"/>
              </p:cNvSpPr>
              <p:nvPr/>
            </p:nvSpPr>
            <p:spPr bwMode="auto">
              <a:xfrm>
                <a:off x="2928"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58" name="Rectangle 438"/>
              <p:cNvSpPr>
                <a:spLocks noChangeArrowheads="1"/>
              </p:cNvSpPr>
              <p:nvPr/>
            </p:nvSpPr>
            <p:spPr bwMode="auto">
              <a:xfrm>
                <a:off x="3072"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59" name="Rectangle 439"/>
              <p:cNvSpPr>
                <a:spLocks noChangeArrowheads="1"/>
              </p:cNvSpPr>
              <p:nvPr/>
            </p:nvSpPr>
            <p:spPr bwMode="auto">
              <a:xfrm>
                <a:off x="3216"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60" name="Rectangle 440"/>
              <p:cNvSpPr>
                <a:spLocks noChangeArrowheads="1"/>
              </p:cNvSpPr>
              <p:nvPr/>
            </p:nvSpPr>
            <p:spPr bwMode="auto">
              <a:xfrm>
                <a:off x="3360"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61" name="Rectangle 441"/>
              <p:cNvSpPr>
                <a:spLocks noChangeArrowheads="1"/>
              </p:cNvSpPr>
              <p:nvPr/>
            </p:nvSpPr>
            <p:spPr bwMode="auto">
              <a:xfrm>
                <a:off x="3504"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62" name="Rectangle 442"/>
              <p:cNvSpPr>
                <a:spLocks noChangeArrowheads="1"/>
              </p:cNvSpPr>
              <p:nvPr/>
            </p:nvSpPr>
            <p:spPr bwMode="auto">
              <a:xfrm>
                <a:off x="3648" y="283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763" name="Rectangle 443"/>
              <p:cNvSpPr>
                <a:spLocks noChangeArrowheads="1"/>
              </p:cNvSpPr>
              <p:nvPr/>
            </p:nvSpPr>
            <p:spPr bwMode="auto">
              <a:xfrm>
                <a:off x="3792"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64" name="Rectangle 444"/>
              <p:cNvSpPr>
                <a:spLocks noChangeArrowheads="1"/>
              </p:cNvSpPr>
              <p:nvPr/>
            </p:nvSpPr>
            <p:spPr bwMode="auto">
              <a:xfrm>
                <a:off x="2928"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65" name="Rectangle 445"/>
              <p:cNvSpPr>
                <a:spLocks noChangeArrowheads="1"/>
              </p:cNvSpPr>
              <p:nvPr/>
            </p:nvSpPr>
            <p:spPr bwMode="auto">
              <a:xfrm>
                <a:off x="3072"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66" name="Rectangle 446"/>
              <p:cNvSpPr>
                <a:spLocks noChangeArrowheads="1"/>
              </p:cNvSpPr>
              <p:nvPr/>
            </p:nvSpPr>
            <p:spPr bwMode="auto">
              <a:xfrm>
                <a:off x="3216"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67" name="Rectangle 447"/>
              <p:cNvSpPr>
                <a:spLocks noChangeArrowheads="1"/>
              </p:cNvSpPr>
              <p:nvPr/>
            </p:nvSpPr>
            <p:spPr bwMode="auto">
              <a:xfrm>
                <a:off x="3360"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68" name="Rectangle 448"/>
              <p:cNvSpPr>
                <a:spLocks noChangeArrowheads="1"/>
              </p:cNvSpPr>
              <p:nvPr/>
            </p:nvSpPr>
            <p:spPr bwMode="auto">
              <a:xfrm>
                <a:off x="3504"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69" name="Rectangle 449"/>
              <p:cNvSpPr>
                <a:spLocks noChangeArrowheads="1"/>
              </p:cNvSpPr>
              <p:nvPr/>
            </p:nvSpPr>
            <p:spPr bwMode="auto">
              <a:xfrm>
                <a:off x="3648" y="297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770" name="Rectangle 450"/>
              <p:cNvSpPr>
                <a:spLocks noChangeArrowheads="1"/>
              </p:cNvSpPr>
              <p:nvPr/>
            </p:nvSpPr>
            <p:spPr bwMode="auto">
              <a:xfrm>
                <a:off x="3792"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71" name="Rectangle 451"/>
              <p:cNvSpPr>
                <a:spLocks noChangeArrowheads="1"/>
              </p:cNvSpPr>
              <p:nvPr/>
            </p:nvSpPr>
            <p:spPr bwMode="auto">
              <a:xfrm>
                <a:off x="2928"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72" name="Rectangle 452"/>
              <p:cNvSpPr>
                <a:spLocks noChangeArrowheads="1"/>
              </p:cNvSpPr>
              <p:nvPr/>
            </p:nvSpPr>
            <p:spPr bwMode="auto">
              <a:xfrm>
                <a:off x="3072"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73" name="Rectangle 453"/>
              <p:cNvSpPr>
                <a:spLocks noChangeArrowheads="1"/>
              </p:cNvSpPr>
              <p:nvPr/>
            </p:nvSpPr>
            <p:spPr bwMode="auto">
              <a:xfrm>
                <a:off x="3216"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74" name="Rectangle 454"/>
              <p:cNvSpPr>
                <a:spLocks noChangeArrowheads="1"/>
              </p:cNvSpPr>
              <p:nvPr/>
            </p:nvSpPr>
            <p:spPr bwMode="auto">
              <a:xfrm>
                <a:off x="3360"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75" name="Rectangle 455"/>
              <p:cNvSpPr>
                <a:spLocks noChangeArrowheads="1"/>
              </p:cNvSpPr>
              <p:nvPr/>
            </p:nvSpPr>
            <p:spPr bwMode="auto">
              <a:xfrm>
                <a:off x="3504"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76" name="Rectangle 456"/>
              <p:cNvSpPr>
                <a:spLocks noChangeArrowheads="1"/>
              </p:cNvSpPr>
              <p:nvPr/>
            </p:nvSpPr>
            <p:spPr bwMode="auto">
              <a:xfrm>
                <a:off x="3648" y="312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777" name="Rectangle 457"/>
              <p:cNvSpPr>
                <a:spLocks noChangeArrowheads="1"/>
              </p:cNvSpPr>
              <p:nvPr/>
            </p:nvSpPr>
            <p:spPr bwMode="auto">
              <a:xfrm>
                <a:off x="3792"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78" name="Rectangle 458"/>
              <p:cNvSpPr>
                <a:spLocks noChangeArrowheads="1"/>
              </p:cNvSpPr>
              <p:nvPr/>
            </p:nvSpPr>
            <p:spPr bwMode="auto">
              <a:xfrm>
                <a:off x="2928"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79" name="Rectangle 459"/>
              <p:cNvSpPr>
                <a:spLocks noChangeArrowheads="1"/>
              </p:cNvSpPr>
              <p:nvPr/>
            </p:nvSpPr>
            <p:spPr bwMode="auto">
              <a:xfrm>
                <a:off x="3072"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80" name="Rectangle 460"/>
              <p:cNvSpPr>
                <a:spLocks noChangeArrowheads="1"/>
              </p:cNvSpPr>
              <p:nvPr/>
            </p:nvSpPr>
            <p:spPr bwMode="auto">
              <a:xfrm>
                <a:off x="3216"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81" name="Rectangle 461"/>
              <p:cNvSpPr>
                <a:spLocks noChangeArrowheads="1"/>
              </p:cNvSpPr>
              <p:nvPr/>
            </p:nvSpPr>
            <p:spPr bwMode="auto">
              <a:xfrm>
                <a:off x="3360"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82" name="Rectangle 462"/>
              <p:cNvSpPr>
                <a:spLocks noChangeArrowheads="1"/>
              </p:cNvSpPr>
              <p:nvPr/>
            </p:nvSpPr>
            <p:spPr bwMode="auto">
              <a:xfrm>
                <a:off x="3504"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83" name="Rectangle 463"/>
              <p:cNvSpPr>
                <a:spLocks noChangeArrowheads="1"/>
              </p:cNvSpPr>
              <p:nvPr/>
            </p:nvSpPr>
            <p:spPr bwMode="auto">
              <a:xfrm>
                <a:off x="3648" y="326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784" name="Rectangle 464"/>
              <p:cNvSpPr>
                <a:spLocks noChangeArrowheads="1"/>
              </p:cNvSpPr>
              <p:nvPr/>
            </p:nvSpPr>
            <p:spPr bwMode="auto">
              <a:xfrm>
                <a:off x="3792"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85" name="Rectangle 465"/>
              <p:cNvSpPr>
                <a:spLocks noChangeArrowheads="1"/>
              </p:cNvSpPr>
              <p:nvPr/>
            </p:nvSpPr>
            <p:spPr bwMode="auto">
              <a:xfrm>
                <a:off x="2928"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86" name="Rectangle 466"/>
              <p:cNvSpPr>
                <a:spLocks noChangeArrowheads="1"/>
              </p:cNvSpPr>
              <p:nvPr/>
            </p:nvSpPr>
            <p:spPr bwMode="auto">
              <a:xfrm>
                <a:off x="3072"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87" name="Rectangle 467"/>
              <p:cNvSpPr>
                <a:spLocks noChangeArrowheads="1"/>
              </p:cNvSpPr>
              <p:nvPr/>
            </p:nvSpPr>
            <p:spPr bwMode="auto">
              <a:xfrm>
                <a:off x="3216"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88" name="Rectangle 468"/>
              <p:cNvSpPr>
                <a:spLocks noChangeArrowheads="1"/>
              </p:cNvSpPr>
              <p:nvPr/>
            </p:nvSpPr>
            <p:spPr bwMode="auto">
              <a:xfrm>
                <a:off x="3360"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89" name="Rectangle 469"/>
              <p:cNvSpPr>
                <a:spLocks noChangeArrowheads="1"/>
              </p:cNvSpPr>
              <p:nvPr/>
            </p:nvSpPr>
            <p:spPr bwMode="auto">
              <a:xfrm>
                <a:off x="3504"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90" name="Rectangle 470"/>
              <p:cNvSpPr>
                <a:spLocks noChangeArrowheads="1"/>
              </p:cNvSpPr>
              <p:nvPr/>
            </p:nvSpPr>
            <p:spPr bwMode="auto">
              <a:xfrm>
                <a:off x="3648" y="34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791" name="Rectangle 471"/>
              <p:cNvSpPr>
                <a:spLocks noChangeArrowheads="1"/>
              </p:cNvSpPr>
              <p:nvPr/>
            </p:nvSpPr>
            <p:spPr bwMode="auto">
              <a:xfrm>
                <a:off x="3792"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92" name="Rectangle 472"/>
              <p:cNvSpPr>
                <a:spLocks noChangeArrowheads="1"/>
              </p:cNvSpPr>
              <p:nvPr/>
            </p:nvSpPr>
            <p:spPr bwMode="auto">
              <a:xfrm>
                <a:off x="2928"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93" name="Rectangle 473"/>
              <p:cNvSpPr>
                <a:spLocks noChangeArrowheads="1"/>
              </p:cNvSpPr>
              <p:nvPr/>
            </p:nvSpPr>
            <p:spPr bwMode="auto">
              <a:xfrm>
                <a:off x="3072" y="35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794" name="Rectangle 474"/>
              <p:cNvSpPr>
                <a:spLocks noChangeArrowheads="1"/>
              </p:cNvSpPr>
              <p:nvPr/>
            </p:nvSpPr>
            <p:spPr bwMode="auto">
              <a:xfrm>
                <a:off x="3216"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95" name="Rectangle 475"/>
              <p:cNvSpPr>
                <a:spLocks noChangeArrowheads="1"/>
              </p:cNvSpPr>
              <p:nvPr/>
            </p:nvSpPr>
            <p:spPr bwMode="auto">
              <a:xfrm>
                <a:off x="3360"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96" name="Rectangle 476"/>
              <p:cNvSpPr>
                <a:spLocks noChangeArrowheads="1"/>
              </p:cNvSpPr>
              <p:nvPr/>
            </p:nvSpPr>
            <p:spPr bwMode="auto">
              <a:xfrm>
                <a:off x="3504"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97" name="Rectangle 477"/>
              <p:cNvSpPr>
                <a:spLocks noChangeArrowheads="1"/>
              </p:cNvSpPr>
              <p:nvPr/>
            </p:nvSpPr>
            <p:spPr bwMode="auto">
              <a:xfrm>
                <a:off x="3648" y="35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798" name="Rectangle 478"/>
              <p:cNvSpPr>
                <a:spLocks noChangeArrowheads="1"/>
              </p:cNvSpPr>
              <p:nvPr/>
            </p:nvSpPr>
            <p:spPr bwMode="auto">
              <a:xfrm>
                <a:off x="3792"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799" name="Rectangle 479"/>
              <p:cNvSpPr>
                <a:spLocks noChangeArrowheads="1"/>
              </p:cNvSpPr>
              <p:nvPr/>
            </p:nvSpPr>
            <p:spPr bwMode="auto">
              <a:xfrm>
                <a:off x="2928"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00" name="Rectangle 480"/>
              <p:cNvSpPr>
                <a:spLocks noChangeArrowheads="1"/>
              </p:cNvSpPr>
              <p:nvPr/>
            </p:nvSpPr>
            <p:spPr bwMode="auto">
              <a:xfrm>
                <a:off x="3072" y="36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01" name="Rectangle 481"/>
              <p:cNvSpPr>
                <a:spLocks noChangeArrowheads="1"/>
              </p:cNvSpPr>
              <p:nvPr/>
            </p:nvSpPr>
            <p:spPr bwMode="auto">
              <a:xfrm>
                <a:off x="3216"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02" name="Rectangle 482"/>
              <p:cNvSpPr>
                <a:spLocks noChangeArrowheads="1"/>
              </p:cNvSpPr>
              <p:nvPr/>
            </p:nvSpPr>
            <p:spPr bwMode="auto">
              <a:xfrm>
                <a:off x="3360"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03" name="Rectangle 483"/>
              <p:cNvSpPr>
                <a:spLocks noChangeArrowheads="1"/>
              </p:cNvSpPr>
              <p:nvPr/>
            </p:nvSpPr>
            <p:spPr bwMode="auto">
              <a:xfrm>
                <a:off x="3504"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04" name="Rectangle 484"/>
              <p:cNvSpPr>
                <a:spLocks noChangeArrowheads="1"/>
              </p:cNvSpPr>
              <p:nvPr/>
            </p:nvSpPr>
            <p:spPr bwMode="auto">
              <a:xfrm>
                <a:off x="3648" y="36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05" name="Rectangle 485"/>
              <p:cNvSpPr>
                <a:spLocks noChangeArrowheads="1"/>
              </p:cNvSpPr>
              <p:nvPr/>
            </p:nvSpPr>
            <p:spPr bwMode="auto">
              <a:xfrm>
                <a:off x="3792"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06" name="Rectangle 486"/>
              <p:cNvSpPr>
                <a:spLocks noChangeArrowheads="1"/>
              </p:cNvSpPr>
              <p:nvPr/>
            </p:nvSpPr>
            <p:spPr bwMode="auto">
              <a:xfrm>
                <a:off x="2928" y="38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07" name="Rectangle 487"/>
              <p:cNvSpPr>
                <a:spLocks noChangeArrowheads="1"/>
              </p:cNvSpPr>
              <p:nvPr/>
            </p:nvSpPr>
            <p:spPr bwMode="auto">
              <a:xfrm>
                <a:off x="3072" y="38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08" name="Rectangle 488"/>
              <p:cNvSpPr>
                <a:spLocks noChangeArrowheads="1"/>
              </p:cNvSpPr>
              <p:nvPr/>
            </p:nvSpPr>
            <p:spPr bwMode="auto">
              <a:xfrm>
                <a:off x="3216"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09" name="Rectangle 489"/>
              <p:cNvSpPr>
                <a:spLocks noChangeArrowheads="1"/>
              </p:cNvSpPr>
              <p:nvPr/>
            </p:nvSpPr>
            <p:spPr bwMode="auto">
              <a:xfrm>
                <a:off x="3360"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10" name="Rectangle 490"/>
              <p:cNvSpPr>
                <a:spLocks noChangeArrowheads="1"/>
              </p:cNvSpPr>
              <p:nvPr/>
            </p:nvSpPr>
            <p:spPr bwMode="auto">
              <a:xfrm>
                <a:off x="3504"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11" name="Rectangle 491"/>
              <p:cNvSpPr>
                <a:spLocks noChangeArrowheads="1"/>
              </p:cNvSpPr>
              <p:nvPr/>
            </p:nvSpPr>
            <p:spPr bwMode="auto">
              <a:xfrm>
                <a:off x="3648" y="38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12" name="Rectangle 492"/>
              <p:cNvSpPr>
                <a:spLocks noChangeArrowheads="1"/>
              </p:cNvSpPr>
              <p:nvPr/>
            </p:nvSpPr>
            <p:spPr bwMode="auto">
              <a:xfrm>
                <a:off x="3792" y="38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904" name="Rectangle 584"/>
              <p:cNvSpPr>
                <a:spLocks noChangeArrowheads="1"/>
              </p:cNvSpPr>
              <p:nvPr/>
            </p:nvSpPr>
            <p:spPr bwMode="auto">
              <a:xfrm>
                <a:off x="2928"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905" name="Rectangle 585"/>
              <p:cNvSpPr>
                <a:spLocks noChangeArrowheads="1"/>
              </p:cNvSpPr>
              <p:nvPr/>
            </p:nvSpPr>
            <p:spPr bwMode="auto">
              <a:xfrm>
                <a:off x="3072"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906" name="Rectangle 586"/>
              <p:cNvSpPr>
                <a:spLocks noChangeArrowheads="1"/>
              </p:cNvSpPr>
              <p:nvPr/>
            </p:nvSpPr>
            <p:spPr bwMode="auto">
              <a:xfrm>
                <a:off x="3216"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907" name="Rectangle 587"/>
              <p:cNvSpPr>
                <a:spLocks noChangeArrowheads="1"/>
              </p:cNvSpPr>
              <p:nvPr/>
            </p:nvSpPr>
            <p:spPr bwMode="auto">
              <a:xfrm>
                <a:off x="3360"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908" name="Rectangle 588"/>
              <p:cNvSpPr>
                <a:spLocks noChangeArrowheads="1"/>
              </p:cNvSpPr>
              <p:nvPr/>
            </p:nvSpPr>
            <p:spPr bwMode="auto">
              <a:xfrm>
                <a:off x="3504"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909" name="Rectangle 589"/>
              <p:cNvSpPr>
                <a:spLocks noChangeArrowheads="1"/>
              </p:cNvSpPr>
              <p:nvPr/>
            </p:nvSpPr>
            <p:spPr bwMode="auto">
              <a:xfrm>
                <a:off x="3648" y="408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910" name="Rectangle 590"/>
              <p:cNvSpPr>
                <a:spLocks noChangeArrowheads="1"/>
              </p:cNvSpPr>
              <p:nvPr/>
            </p:nvSpPr>
            <p:spPr bwMode="auto">
              <a:xfrm>
                <a:off x="3792" y="4080"/>
                <a:ext cx="96" cy="96"/>
              </a:xfrm>
              <a:prstGeom prst="rect">
                <a:avLst/>
              </a:prstGeom>
              <a:solidFill>
                <a:srgbClr val="009900"/>
              </a:solidFill>
              <a:ln w="9525" algn="ctr">
                <a:noFill/>
                <a:miter lim="800000"/>
                <a:headEnd/>
                <a:tailEnd/>
              </a:ln>
              <a:effectLst/>
            </p:spPr>
            <p:txBody>
              <a:bodyPr wrap="none" anchor="ctr"/>
              <a:lstStyle/>
              <a:p>
                <a:endParaRPr lang="en-US"/>
              </a:p>
            </p:txBody>
          </p:sp>
        </p:grpSp>
        <p:grpSp>
          <p:nvGrpSpPr>
            <p:cNvPr id="56938" name="Group 618"/>
            <p:cNvGrpSpPr>
              <a:grpSpLocks/>
            </p:cNvGrpSpPr>
            <p:nvPr/>
          </p:nvGrpSpPr>
          <p:grpSpPr bwMode="auto">
            <a:xfrm>
              <a:off x="4032" y="2688"/>
              <a:ext cx="960" cy="1488"/>
              <a:chOff x="4032" y="2688"/>
              <a:chExt cx="960" cy="1488"/>
            </a:xfrm>
          </p:grpSpPr>
          <p:sp>
            <p:nvSpPr>
              <p:cNvPr id="56813" name="Rectangle 493"/>
              <p:cNvSpPr>
                <a:spLocks noChangeArrowheads="1"/>
              </p:cNvSpPr>
              <p:nvPr/>
            </p:nvSpPr>
            <p:spPr bwMode="auto">
              <a:xfrm>
                <a:off x="4032"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14" name="Rectangle 494"/>
              <p:cNvSpPr>
                <a:spLocks noChangeArrowheads="1"/>
              </p:cNvSpPr>
              <p:nvPr/>
            </p:nvSpPr>
            <p:spPr bwMode="auto">
              <a:xfrm>
                <a:off x="4176"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15" name="Rectangle 495"/>
              <p:cNvSpPr>
                <a:spLocks noChangeArrowheads="1"/>
              </p:cNvSpPr>
              <p:nvPr/>
            </p:nvSpPr>
            <p:spPr bwMode="auto">
              <a:xfrm>
                <a:off x="4320"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16" name="Rectangle 496"/>
              <p:cNvSpPr>
                <a:spLocks noChangeArrowheads="1"/>
              </p:cNvSpPr>
              <p:nvPr/>
            </p:nvSpPr>
            <p:spPr bwMode="auto">
              <a:xfrm>
                <a:off x="4464" y="268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17" name="Rectangle 497"/>
              <p:cNvSpPr>
                <a:spLocks noChangeArrowheads="1"/>
              </p:cNvSpPr>
              <p:nvPr/>
            </p:nvSpPr>
            <p:spPr bwMode="auto">
              <a:xfrm>
                <a:off x="4608" y="268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18" name="Rectangle 498"/>
              <p:cNvSpPr>
                <a:spLocks noChangeArrowheads="1"/>
              </p:cNvSpPr>
              <p:nvPr/>
            </p:nvSpPr>
            <p:spPr bwMode="auto">
              <a:xfrm>
                <a:off x="4752"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19" name="Rectangle 499"/>
              <p:cNvSpPr>
                <a:spLocks noChangeArrowheads="1"/>
              </p:cNvSpPr>
              <p:nvPr/>
            </p:nvSpPr>
            <p:spPr bwMode="auto">
              <a:xfrm>
                <a:off x="4896"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20" name="Rectangle 500"/>
              <p:cNvSpPr>
                <a:spLocks noChangeArrowheads="1"/>
              </p:cNvSpPr>
              <p:nvPr/>
            </p:nvSpPr>
            <p:spPr bwMode="auto">
              <a:xfrm>
                <a:off x="4032"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21" name="Rectangle 501"/>
              <p:cNvSpPr>
                <a:spLocks noChangeArrowheads="1"/>
              </p:cNvSpPr>
              <p:nvPr/>
            </p:nvSpPr>
            <p:spPr bwMode="auto">
              <a:xfrm>
                <a:off x="4176" y="283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22" name="Rectangle 502"/>
              <p:cNvSpPr>
                <a:spLocks noChangeArrowheads="1"/>
              </p:cNvSpPr>
              <p:nvPr/>
            </p:nvSpPr>
            <p:spPr bwMode="auto">
              <a:xfrm>
                <a:off x="4320"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23" name="Rectangle 503"/>
              <p:cNvSpPr>
                <a:spLocks noChangeArrowheads="1"/>
              </p:cNvSpPr>
              <p:nvPr/>
            </p:nvSpPr>
            <p:spPr bwMode="auto">
              <a:xfrm>
                <a:off x="4464"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24" name="Rectangle 504"/>
              <p:cNvSpPr>
                <a:spLocks noChangeArrowheads="1"/>
              </p:cNvSpPr>
              <p:nvPr/>
            </p:nvSpPr>
            <p:spPr bwMode="auto">
              <a:xfrm>
                <a:off x="4608" y="283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25" name="Rectangle 505"/>
              <p:cNvSpPr>
                <a:spLocks noChangeArrowheads="1"/>
              </p:cNvSpPr>
              <p:nvPr/>
            </p:nvSpPr>
            <p:spPr bwMode="auto">
              <a:xfrm>
                <a:off x="4752"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26" name="Rectangle 506"/>
              <p:cNvSpPr>
                <a:spLocks noChangeArrowheads="1"/>
              </p:cNvSpPr>
              <p:nvPr/>
            </p:nvSpPr>
            <p:spPr bwMode="auto">
              <a:xfrm>
                <a:off x="4896"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27" name="Rectangle 507"/>
              <p:cNvSpPr>
                <a:spLocks noChangeArrowheads="1"/>
              </p:cNvSpPr>
              <p:nvPr/>
            </p:nvSpPr>
            <p:spPr bwMode="auto">
              <a:xfrm>
                <a:off x="4032"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28" name="Rectangle 508"/>
              <p:cNvSpPr>
                <a:spLocks noChangeArrowheads="1"/>
              </p:cNvSpPr>
              <p:nvPr/>
            </p:nvSpPr>
            <p:spPr bwMode="auto">
              <a:xfrm>
                <a:off x="4176" y="297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29" name="Rectangle 509"/>
              <p:cNvSpPr>
                <a:spLocks noChangeArrowheads="1"/>
              </p:cNvSpPr>
              <p:nvPr/>
            </p:nvSpPr>
            <p:spPr bwMode="auto">
              <a:xfrm>
                <a:off x="4320"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30" name="Rectangle 510"/>
              <p:cNvSpPr>
                <a:spLocks noChangeArrowheads="1"/>
              </p:cNvSpPr>
              <p:nvPr/>
            </p:nvSpPr>
            <p:spPr bwMode="auto">
              <a:xfrm>
                <a:off x="4464" y="297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31" name="Rectangle 511"/>
              <p:cNvSpPr>
                <a:spLocks noChangeArrowheads="1"/>
              </p:cNvSpPr>
              <p:nvPr/>
            </p:nvSpPr>
            <p:spPr bwMode="auto">
              <a:xfrm>
                <a:off x="4608"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32" name="Rectangle 512"/>
              <p:cNvSpPr>
                <a:spLocks noChangeArrowheads="1"/>
              </p:cNvSpPr>
              <p:nvPr/>
            </p:nvSpPr>
            <p:spPr bwMode="auto">
              <a:xfrm>
                <a:off x="4752"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33" name="Rectangle 513"/>
              <p:cNvSpPr>
                <a:spLocks noChangeArrowheads="1"/>
              </p:cNvSpPr>
              <p:nvPr/>
            </p:nvSpPr>
            <p:spPr bwMode="auto">
              <a:xfrm>
                <a:off x="4896"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34" name="Rectangle 514"/>
              <p:cNvSpPr>
                <a:spLocks noChangeArrowheads="1"/>
              </p:cNvSpPr>
              <p:nvPr/>
            </p:nvSpPr>
            <p:spPr bwMode="auto">
              <a:xfrm>
                <a:off x="4032"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35" name="Rectangle 515"/>
              <p:cNvSpPr>
                <a:spLocks noChangeArrowheads="1"/>
              </p:cNvSpPr>
              <p:nvPr/>
            </p:nvSpPr>
            <p:spPr bwMode="auto">
              <a:xfrm>
                <a:off x="4176" y="312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36" name="Rectangle 516"/>
              <p:cNvSpPr>
                <a:spLocks noChangeArrowheads="1"/>
              </p:cNvSpPr>
              <p:nvPr/>
            </p:nvSpPr>
            <p:spPr bwMode="auto">
              <a:xfrm>
                <a:off x="4320" y="312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37" name="Rectangle 517"/>
              <p:cNvSpPr>
                <a:spLocks noChangeArrowheads="1"/>
              </p:cNvSpPr>
              <p:nvPr/>
            </p:nvSpPr>
            <p:spPr bwMode="auto">
              <a:xfrm>
                <a:off x="4464"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38" name="Rectangle 518"/>
              <p:cNvSpPr>
                <a:spLocks noChangeArrowheads="1"/>
              </p:cNvSpPr>
              <p:nvPr/>
            </p:nvSpPr>
            <p:spPr bwMode="auto">
              <a:xfrm>
                <a:off x="4608"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39" name="Rectangle 519"/>
              <p:cNvSpPr>
                <a:spLocks noChangeArrowheads="1"/>
              </p:cNvSpPr>
              <p:nvPr/>
            </p:nvSpPr>
            <p:spPr bwMode="auto">
              <a:xfrm>
                <a:off x="4752"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40" name="Rectangle 520"/>
              <p:cNvSpPr>
                <a:spLocks noChangeArrowheads="1"/>
              </p:cNvSpPr>
              <p:nvPr/>
            </p:nvSpPr>
            <p:spPr bwMode="auto">
              <a:xfrm>
                <a:off x="4896"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41" name="Rectangle 521"/>
              <p:cNvSpPr>
                <a:spLocks noChangeArrowheads="1"/>
              </p:cNvSpPr>
              <p:nvPr/>
            </p:nvSpPr>
            <p:spPr bwMode="auto">
              <a:xfrm>
                <a:off x="4032"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42" name="Rectangle 522"/>
              <p:cNvSpPr>
                <a:spLocks noChangeArrowheads="1"/>
              </p:cNvSpPr>
              <p:nvPr/>
            </p:nvSpPr>
            <p:spPr bwMode="auto">
              <a:xfrm>
                <a:off x="4176" y="326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43" name="Rectangle 523"/>
              <p:cNvSpPr>
                <a:spLocks noChangeArrowheads="1"/>
              </p:cNvSpPr>
              <p:nvPr/>
            </p:nvSpPr>
            <p:spPr bwMode="auto">
              <a:xfrm>
                <a:off x="4320" y="326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44" name="Rectangle 524"/>
              <p:cNvSpPr>
                <a:spLocks noChangeArrowheads="1"/>
              </p:cNvSpPr>
              <p:nvPr/>
            </p:nvSpPr>
            <p:spPr bwMode="auto">
              <a:xfrm>
                <a:off x="4464"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45" name="Rectangle 525"/>
              <p:cNvSpPr>
                <a:spLocks noChangeArrowheads="1"/>
              </p:cNvSpPr>
              <p:nvPr/>
            </p:nvSpPr>
            <p:spPr bwMode="auto">
              <a:xfrm>
                <a:off x="4608"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46" name="Rectangle 526"/>
              <p:cNvSpPr>
                <a:spLocks noChangeArrowheads="1"/>
              </p:cNvSpPr>
              <p:nvPr/>
            </p:nvSpPr>
            <p:spPr bwMode="auto">
              <a:xfrm>
                <a:off x="4752"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47" name="Rectangle 527"/>
              <p:cNvSpPr>
                <a:spLocks noChangeArrowheads="1"/>
              </p:cNvSpPr>
              <p:nvPr/>
            </p:nvSpPr>
            <p:spPr bwMode="auto">
              <a:xfrm>
                <a:off x="4896"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48" name="Rectangle 528"/>
              <p:cNvSpPr>
                <a:spLocks noChangeArrowheads="1"/>
              </p:cNvSpPr>
              <p:nvPr/>
            </p:nvSpPr>
            <p:spPr bwMode="auto">
              <a:xfrm>
                <a:off x="4032"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49" name="Rectangle 529"/>
              <p:cNvSpPr>
                <a:spLocks noChangeArrowheads="1"/>
              </p:cNvSpPr>
              <p:nvPr/>
            </p:nvSpPr>
            <p:spPr bwMode="auto">
              <a:xfrm>
                <a:off x="4176" y="34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50" name="Rectangle 530"/>
              <p:cNvSpPr>
                <a:spLocks noChangeArrowheads="1"/>
              </p:cNvSpPr>
              <p:nvPr/>
            </p:nvSpPr>
            <p:spPr bwMode="auto">
              <a:xfrm>
                <a:off x="4320"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51" name="Rectangle 531"/>
              <p:cNvSpPr>
                <a:spLocks noChangeArrowheads="1"/>
              </p:cNvSpPr>
              <p:nvPr/>
            </p:nvSpPr>
            <p:spPr bwMode="auto">
              <a:xfrm>
                <a:off x="4464" y="34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52" name="Rectangle 532"/>
              <p:cNvSpPr>
                <a:spLocks noChangeArrowheads="1"/>
              </p:cNvSpPr>
              <p:nvPr/>
            </p:nvSpPr>
            <p:spPr bwMode="auto">
              <a:xfrm>
                <a:off x="4608"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53" name="Rectangle 533"/>
              <p:cNvSpPr>
                <a:spLocks noChangeArrowheads="1"/>
              </p:cNvSpPr>
              <p:nvPr/>
            </p:nvSpPr>
            <p:spPr bwMode="auto">
              <a:xfrm>
                <a:off x="4752"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54" name="Rectangle 534"/>
              <p:cNvSpPr>
                <a:spLocks noChangeArrowheads="1"/>
              </p:cNvSpPr>
              <p:nvPr/>
            </p:nvSpPr>
            <p:spPr bwMode="auto">
              <a:xfrm>
                <a:off x="4896"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55" name="Rectangle 535"/>
              <p:cNvSpPr>
                <a:spLocks noChangeArrowheads="1"/>
              </p:cNvSpPr>
              <p:nvPr/>
            </p:nvSpPr>
            <p:spPr bwMode="auto">
              <a:xfrm>
                <a:off x="4032"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56" name="Rectangle 536"/>
              <p:cNvSpPr>
                <a:spLocks noChangeArrowheads="1"/>
              </p:cNvSpPr>
              <p:nvPr/>
            </p:nvSpPr>
            <p:spPr bwMode="auto">
              <a:xfrm>
                <a:off x="4176" y="35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57" name="Rectangle 537"/>
              <p:cNvSpPr>
                <a:spLocks noChangeArrowheads="1"/>
              </p:cNvSpPr>
              <p:nvPr/>
            </p:nvSpPr>
            <p:spPr bwMode="auto">
              <a:xfrm>
                <a:off x="4320"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58" name="Rectangle 538"/>
              <p:cNvSpPr>
                <a:spLocks noChangeArrowheads="1"/>
              </p:cNvSpPr>
              <p:nvPr/>
            </p:nvSpPr>
            <p:spPr bwMode="auto">
              <a:xfrm>
                <a:off x="4464"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59" name="Rectangle 539"/>
              <p:cNvSpPr>
                <a:spLocks noChangeArrowheads="1"/>
              </p:cNvSpPr>
              <p:nvPr/>
            </p:nvSpPr>
            <p:spPr bwMode="auto">
              <a:xfrm>
                <a:off x="4608" y="35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60" name="Rectangle 540"/>
              <p:cNvSpPr>
                <a:spLocks noChangeArrowheads="1"/>
              </p:cNvSpPr>
              <p:nvPr/>
            </p:nvSpPr>
            <p:spPr bwMode="auto">
              <a:xfrm>
                <a:off x="4752"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61" name="Rectangle 541"/>
              <p:cNvSpPr>
                <a:spLocks noChangeArrowheads="1"/>
              </p:cNvSpPr>
              <p:nvPr/>
            </p:nvSpPr>
            <p:spPr bwMode="auto">
              <a:xfrm>
                <a:off x="4896"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62" name="Rectangle 542"/>
              <p:cNvSpPr>
                <a:spLocks noChangeArrowheads="1"/>
              </p:cNvSpPr>
              <p:nvPr/>
            </p:nvSpPr>
            <p:spPr bwMode="auto">
              <a:xfrm>
                <a:off x="4032"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63" name="Rectangle 543"/>
              <p:cNvSpPr>
                <a:spLocks noChangeArrowheads="1"/>
              </p:cNvSpPr>
              <p:nvPr/>
            </p:nvSpPr>
            <p:spPr bwMode="auto">
              <a:xfrm>
                <a:off x="4176" y="36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64" name="Rectangle 544"/>
              <p:cNvSpPr>
                <a:spLocks noChangeArrowheads="1"/>
              </p:cNvSpPr>
              <p:nvPr/>
            </p:nvSpPr>
            <p:spPr bwMode="auto">
              <a:xfrm>
                <a:off x="4320"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65" name="Rectangle 545"/>
              <p:cNvSpPr>
                <a:spLocks noChangeArrowheads="1"/>
              </p:cNvSpPr>
              <p:nvPr/>
            </p:nvSpPr>
            <p:spPr bwMode="auto">
              <a:xfrm>
                <a:off x="4464"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66" name="Rectangle 546"/>
              <p:cNvSpPr>
                <a:spLocks noChangeArrowheads="1"/>
              </p:cNvSpPr>
              <p:nvPr/>
            </p:nvSpPr>
            <p:spPr bwMode="auto">
              <a:xfrm>
                <a:off x="4608"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67" name="Rectangle 547"/>
              <p:cNvSpPr>
                <a:spLocks noChangeArrowheads="1"/>
              </p:cNvSpPr>
              <p:nvPr/>
            </p:nvSpPr>
            <p:spPr bwMode="auto">
              <a:xfrm>
                <a:off x="4752" y="36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68" name="Rectangle 548"/>
              <p:cNvSpPr>
                <a:spLocks noChangeArrowheads="1"/>
              </p:cNvSpPr>
              <p:nvPr/>
            </p:nvSpPr>
            <p:spPr bwMode="auto">
              <a:xfrm>
                <a:off x="4896"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69" name="Rectangle 549"/>
              <p:cNvSpPr>
                <a:spLocks noChangeArrowheads="1"/>
              </p:cNvSpPr>
              <p:nvPr/>
            </p:nvSpPr>
            <p:spPr bwMode="auto">
              <a:xfrm>
                <a:off x="4032"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70" name="Rectangle 550"/>
              <p:cNvSpPr>
                <a:spLocks noChangeArrowheads="1"/>
              </p:cNvSpPr>
              <p:nvPr/>
            </p:nvSpPr>
            <p:spPr bwMode="auto">
              <a:xfrm>
                <a:off x="4176"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71" name="Rectangle 551"/>
              <p:cNvSpPr>
                <a:spLocks noChangeArrowheads="1"/>
              </p:cNvSpPr>
              <p:nvPr/>
            </p:nvSpPr>
            <p:spPr bwMode="auto">
              <a:xfrm>
                <a:off x="4320"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72" name="Rectangle 552"/>
              <p:cNvSpPr>
                <a:spLocks noChangeArrowheads="1"/>
              </p:cNvSpPr>
              <p:nvPr/>
            </p:nvSpPr>
            <p:spPr bwMode="auto">
              <a:xfrm>
                <a:off x="4464" y="38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73" name="Rectangle 553"/>
              <p:cNvSpPr>
                <a:spLocks noChangeArrowheads="1"/>
              </p:cNvSpPr>
              <p:nvPr/>
            </p:nvSpPr>
            <p:spPr bwMode="auto">
              <a:xfrm>
                <a:off x="4608" y="38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874" name="Rectangle 554"/>
              <p:cNvSpPr>
                <a:spLocks noChangeArrowheads="1"/>
              </p:cNvSpPr>
              <p:nvPr/>
            </p:nvSpPr>
            <p:spPr bwMode="auto">
              <a:xfrm>
                <a:off x="4752"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875" name="Rectangle 555"/>
              <p:cNvSpPr>
                <a:spLocks noChangeArrowheads="1"/>
              </p:cNvSpPr>
              <p:nvPr/>
            </p:nvSpPr>
            <p:spPr bwMode="auto">
              <a:xfrm>
                <a:off x="4896"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911" name="Rectangle 591"/>
              <p:cNvSpPr>
                <a:spLocks noChangeArrowheads="1"/>
              </p:cNvSpPr>
              <p:nvPr/>
            </p:nvSpPr>
            <p:spPr bwMode="auto">
              <a:xfrm>
                <a:off x="4032"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912" name="Rectangle 592"/>
              <p:cNvSpPr>
                <a:spLocks noChangeArrowheads="1"/>
              </p:cNvSpPr>
              <p:nvPr/>
            </p:nvSpPr>
            <p:spPr bwMode="auto">
              <a:xfrm>
                <a:off x="4176"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913" name="Rectangle 593"/>
              <p:cNvSpPr>
                <a:spLocks noChangeArrowheads="1"/>
              </p:cNvSpPr>
              <p:nvPr/>
            </p:nvSpPr>
            <p:spPr bwMode="auto">
              <a:xfrm>
                <a:off x="4320"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914" name="Rectangle 594"/>
              <p:cNvSpPr>
                <a:spLocks noChangeArrowheads="1"/>
              </p:cNvSpPr>
              <p:nvPr/>
            </p:nvSpPr>
            <p:spPr bwMode="auto">
              <a:xfrm>
                <a:off x="4464"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915" name="Rectangle 595"/>
              <p:cNvSpPr>
                <a:spLocks noChangeArrowheads="1"/>
              </p:cNvSpPr>
              <p:nvPr/>
            </p:nvSpPr>
            <p:spPr bwMode="auto">
              <a:xfrm>
                <a:off x="4608"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916" name="Rectangle 596"/>
              <p:cNvSpPr>
                <a:spLocks noChangeArrowheads="1"/>
              </p:cNvSpPr>
              <p:nvPr/>
            </p:nvSpPr>
            <p:spPr bwMode="auto">
              <a:xfrm>
                <a:off x="4752"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917" name="Rectangle 597"/>
              <p:cNvSpPr>
                <a:spLocks noChangeArrowheads="1"/>
              </p:cNvSpPr>
              <p:nvPr/>
            </p:nvSpPr>
            <p:spPr bwMode="auto">
              <a:xfrm>
                <a:off x="4896" y="4080"/>
                <a:ext cx="96" cy="96"/>
              </a:xfrm>
              <a:prstGeom prst="rect">
                <a:avLst/>
              </a:prstGeom>
              <a:solidFill>
                <a:srgbClr val="FF0000"/>
              </a:solidFill>
              <a:ln w="9525" algn="ctr">
                <a:noFill/>
                <a:miter lim="800000"/>
                <a:headEnd/>
                <a:tailEnd/>
              </a:ln>
              <a:effectLst/>
            </p:spPr>
            <p:txBody>
              <a:bodyPr wrap="none" anchor="ctr"/>
              <a:lstStyle/>
              <a:p>
                <a:endParaRPr lang="en-US"/>
              </a:p>
            </p:txBody>
          </p:sp>
        </p:grpSp>
        <p:grpSp>
          <p:nvGrpSpPr>
            <p:cNvPr id="56932" name="Group 612"/>
            <p:cNvGrpSpPr>
              <a:grpSpLocks/>
            </p:cNvGrpSpPr>
            <p:nvPr/>
          </p:nvGrpSpPr>
          <p:grpSpPr bwMode="auto">
            <a:xfrm>
              <a:off x="720" y="2688"/>
              <a:ext cx="960" cy="1488"/>
              <a:chOff x="720" y="2688"/>
              <a:chExt cx="960" cy="1488"/>
            </a:xfrm>
          </p:grpSpPr>
          <p:sp>
            <p:nvSpPr>
              <p:cNvPr id="56624" name="Rectangle 304"/>
              <p:cNvSpPr>
                <a:spLocks noChangeArrowheads="1"/>
              </p:cNvSpPr>
              <p:nvPr/>
            </p:nvSpPr>
            <p:spPr bwMode="auto">
              <a:xfrm>
                <a:off x="720"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25" name="Rectangle 305"/>
              <p:cNvSpPr>
                <a:spLocks noChangeArrowheads="1"/>
              </p:cNvSpPr>
              <p:nvPr/>
            </p:nvSpPr>
            <p:spPr bwMode="auto">
              <a:xfrm>
                <a:off x="864"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26" name="Rectangle 306"/>
              <p:cNvSpPr>
                <a:spLocks noChangeArrowheads="1"/>
              </p:cNvSpPr>
              <p:nvPr/>
            </p:nvSpPr>
            <p:spPr bwMode="auto">
              <a:xfrm>
                <a:off x="1008"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27" name="Rectangle 307"/>
              <p:cNvSpPr>
                <a:spLocks noChangeArrowheads="1"/>
              </p:cNvSpPr>
              <p:nvPr/>
            </p:nvSpPr>
            <p:spPr bwMode="auto">
              <a:xfrm>
                <a:off x="1152"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28" name="Rectangle 308"/>
              <p:cNvSpPr>
                <a:spLocks noChangeArrowheads="1"/>
              </p:cNvSpPr>
              <p:nvPr/>
            </p:nvSpPr>
            <p:spPr bwMode="auto">
              <a:xfrm>
                <a:off x="1296"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29" name="Rectangle 309"/>
              <p:cNvSpPr>
                <a:spLocks noChangeArrowheads="1"/>
              </p:cNvSpPr>
              <p:nvPr/>
            </p:nvSpPr>
            <p:spPr bwMode="auto">
              <a:xfrm>
                <a:off x="1440"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30" name="Rectangle 310"/>
              <p:cNvSpPr>
                <a:spLocks noChangeArrowheads="1"/>
              </p:cNvSpPr>
              <p:nvPr/>
            </p:nvSpPr>
            <p:spPr bwMode="auto">
              <a:xfrm>
                <a:off x="1584" y="268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31" name="Rectangle 311"/>
              <p:cNvSpPr>
                <a:spLocks noChangeArrowheads="1"/>
              </p:cNvSpPr>
              <p:nvPr/>
            </p:nvSpPr>
            <p:spPr bwMode="auto">
              <a:xfrm>
                <a:off x="720"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32" name="Rectangle 312"/>
              <p:cNvSpPr>
                <a:spLocks noChangeArrowheads="1"/>
              </p:cNvSpPr>
              <p:nvPr/>
            </p:nvSpPr>
            <p:spPr bwMode="auto">
              <a:xfrm>
                <a:off x="864" y="283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33" name="Rectangle 313"/>
              <p:cNvSpPr>
                <a:spLocks noChangeArrowheads="1"/>
              </p:cNvSpPr>
              <p:nvPr/>
            </p:nvSpPr>
            <p:spPr bwMode="auto">
              <a:xfrm>
                <a:off x="1008"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34" name="Rectangle 314"/>
              <p:cNvSpPr>
                <a:spLocks noChangeArrowheads="1"/>
              </p:cNvSpPr>
              <p:nvPr/>
            </p:nvSpPr>
            <p:spPr bwMode="auto">
              <a:xfrm>
                <a:off x="1152"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35" name="Rectangle 315"/>
              <p:cNvSpPr>
                <a:spLocks noChangeArrowheads="1"/>
              </p:cNvSpPr>
              <p:nvPr/>
            </p:nvSpPr>
            <p:spPr bwMode="auto">
              <a:xfrm>
                <a:off x="1296"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36" name="Rectangle 316"/>
              <p:cNvSpPr>
                <a:spLocks noChangeArrowheads="1"/>
              </p:cNvSpPr>
              <p:nvPr/>
            </p:nvSpPr>
            <p:spPr bwMode="auto">
              <a:xfrm>
                <a:off x="1440"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37" name="Rectangle 317"/>
              <p:cNvSpPr>
                <a:spLocks noChangeArrowheads="1"/>
              </p:cNvSpPr>
              <p:nvPr/>
            </p:nvSpPr>
            <p:spPr bwMode="auto">
              <a:xfrm>
                <a:off x="1584" y="283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38" name="Rectangle 318"/>
              <p:cNvSpPr>
                <a:spLocks noChangeArrowheads="1"/>
              </p:cNvSpPr>
              <p:nvPr/>
            </p:nvSpPr>
            <p:spPr bwMode="auto">
              <a:xfrm>
                <a:off x="720"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39" name="Rectangle 319"/>
              <p:cNvSpPr>
                <a:spLocks noChangeArrowheads="1"/>
              </p:cNvSpPr>
              <p:nvPr/>
            </p:nvSpPr>
            <p:spPr bwMode="auto">
              <a:xfrm>
                <a:off x="864" y="297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40" name="Rectangle 320"/>
              <p:cNvSpPr>
                <a:spLocks noChangeArrowheads="1"/>
              </p:cNvSpPr>
              <p:nvPr/>
            </p:nvSpPr>
            <p:spPr bwMode="auto">
              <a:xfrm>
                <a:off x="1008"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41" name="Rectangle 321"/>
              <p:cNvSpPr>
                <a:spLocks noChangeArrowheads="1"/>
              </p:cNvSpPr>
              <p:nvPr/>
            </p:nvSpPr>
            <p:spPr bwMode="auto">
              <a:xfrm>
                <a:off x="1152"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42" name="Rectangle 322"/>
              <p:cNvSpPr>
                <a:spLocks noChangeArrowheads="1"/>
              </p:cNvSpPr>
              <p:nvPr/>
            </p:nvSpPr>
            <p:spPr bwMode="auto">
              <a:xfrm>
                <a:off x="1296"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43" name="Rectangle 323"/>
              <p:cNvSpPr>
                <a:spLocks noChangeArrowheads="1"/>
              </p:cNvSpPr>
              <p:nvPr/>
            </p:nvSpPr>
            <p:spPr bwMode="auto">
              <a:xfrm>
                <a:off x="1440"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44" name="Rectangle 324"/>
              <p:cNvSpPr>
                <a:spLocks noChangeArrowheads="1"/>
              </p:cNvSpPr>
              <p:nvPr/>
            </p:nvSpPr>
            <p:spPr bwMode="auto">
              <a:xfrm>
                <a:off x="1584" y="297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45" name="Rectangle 325"/>
              <p:cNvSpPr>
                <a:spLocks noChangeArrowheads="1"/>
              </p:cNvSpPr>
              <p:nvPr/>
            </p:nvSpPr>
            <p:spPr bwMode="auto">
              <a:xfrm>
                <a:off x="720"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46" name="Rectangle 326"/>
              <p:cNvSpPr>
                <a:spLocks noChangeArrowheads="1"/>
              </p:cNvSpPr>
              <p:nvPr/>
            </p:nvSpPr>
            <p:spPr bwMode="auto">
              <a:xfrm>
                <a:off x="864" y="312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47" name="Rectangle 327"/>
              <p:cNvSpPr>
                <a:spLocks noChangeArrowheads="1"/>
              </p:cNvSpPr>
              <p:nvPr/>
            </p:nvSpPr>
            <p:spPr bwMode="auto">
              <a:xfrm>
                <a:off x="1008"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48" name="Rectangle 328"/>
              <p:cNvSpPr>
                <a:spLocks noChangeArrowheads="1"/>
              </p:cNvSpPr>
              <p:nvPr/>
            </p:nvSpPr>
            <p:spPr bwMode="auto">
              <a:xfrm>
                <a:off x="1152"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49" name="Rectangle 329"/>
              <p:cNvSpPr>
                <a:spLocks noChangeArrowheads="1"/>
              </p:cNvSpPr>
              <p:nvPr/>
            </p:nvSpPr>
            <p:spPr bwMode="auto">
              <a:xfrm>
                <a:off x="1296"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50" name="Rectangle 330"/>
              <p:cNvSpPr>
                <a:spLocks noChangeArrowheads="1"/>
              </p:cNvSpPr>
              <p:nvPr/>
            </p:nvSpPr>
            <p:spPr bwMode="auto">
              <a:xfrm>
                <a:off x="1440"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51" name="Rectangle 331"/>
              <p:cNvSpPr>
                <a:spLocks noChangeArrowheads="1"/>
              </p:cNvSpPr>
              <p:nvPr/>
            </p:nvSpPr>
            <p:spPr bwMode="auto">
              <a:xfrm>
                <a:off x="1584" y="312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52" name="Rectangle 332"/>
              <p:cNvSpPr>
                <a:spLocks noChangeArrowheads="1"/>
              </p:cNvSpPr>
              <p:nvPr/>
            </p:nvSpPr>
            <p:spPr bwMode="auto">
              <a:xfrm>
                <a:off x="720"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53" name="Rectangle 333"/>
              <p:cNvSpPr>
                <a:spLocks noChangeArrowheads="1"/>
              </p:cNvSpPr>
              <p:nvPr/>
            </p:nvSpPr>
            <p:spPr bwMode="auto">
              <a:xfrm>
                <a:off x="864" y="326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54" name="Rectangle 334"/>
              <p:cNvSpPr>
                <a:spLocks noChangeArrowheads="1"/>
              </p:cNvSpPr>
              <p:nvPr/>
            </p:nvSpPr>
            <p:spPr bwMode="auto">
              <a:xfrm>
                <a:off x="1008"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55" name="Rectangle 335"/>
              <p:cNvSpPr>
                <a:spLocks noChangeArrowheads="1"/>
              </p:cNvSpPr>
              <p:nvPr/>
            </p:nvSpPr>
            <p:spPr bwMode="auto">
              <a:xfrm>
                <a:off x="1152"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56" name="Rectangle 336"/>
              <p:cNvSpPr>
                <a:spLocks noChangeArrowheads="1"/>
              </p:cNvSpPr>
              <p:nvPr/>
            </p:nvSpPr>
            <p:spPr bwMode="auto">
              <a:xfrm>
                <a:off x="1296"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57" name="Rectangle 337"/>
              <p:cNvSpPr>
                <a:spLocks noChangeArrowheads="1"/>
              </p:cNvSpPr>
              <p:nvPr/>
            </p:nvSpPr>
            <p:spPr bwMode="auto">
              <a:xfrm>
                <a:off x="1440"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58" name="Rectangle 338"/>
              <p:cNvSpPr>
                <a:spLocks noChangeArrowheads="1"/>
              </p:cNvSpPr>
              <p:nvPr/>
            </p:nvSpPr>
            <p:spPr bwMode="auto">
              <a:xfrm>
                <a:off x="1584" y="326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59" name="Rectangle 339"/>
              <p:cNvSpPr>
                <a:spLocks noChangeArrowheads="1"/>
              </p:cNvSpPr>
              <p:nvPr/>
            </p:nvSpPr>
            <p:spPr bwMode="auto">
              <a:xfrm>
                <a:off x="720"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60" name="Rectangle 340"/>
              <p:cNvSpPr>
                <a:spLocks noChangeArrowheads="1"/>
              </p:cNvSpPr>
              <p:nvPr/>
            </p:nvSpPr>
            <p:spPr bwMode="auto">
              <a:xfrm>
                <a:off x="864" y="34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61" name="Rectangle 341"/>
              <p:cNvSpPr>
                <a:spLocks noChangeArrowheads="1"/>
              </p:cNvSpPr>
              <p:nvPr/>
            </p:nvSpPr>
            <p:spPr bwMode="auto">
              <a:xfrm>
                <a:off x="1008"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62" name="Rectangle 342"/>
              <p:cNvSpPr>
                <a:spLocks noChangeArrowheads="1"/>
              </p:cNvSpPr>
              <p:nvPr/>
            </p:nvSpPr>
            <p:spPr bwMode="auto">
              <a:xfrm>
                <a:off x="1152"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63" name="Rectangle 343"/>
              <p:cNvSpPr>
                <a:spLocks noChangeArrowheads="1"/>
              </p:cNvSpPr>
              <p:nvPr/>
            </p:nvSpPr>
            <p:spPr bwMode="auto">
              <a:xfrm>
                <a:off x="1296"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64" name="Rectangle 344"/>
              <p:cNvSpPr>
                <a:spLocks noChangeArrowheads="1"/>
              </p:cNvSpPr>
              <p:nvPr/>
            </p:nvSpPr>
            <p:spPr bwMode="auto">
              <a:xfrm>
                <a:off x="1440"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65" name="Rectangle 345"/>
              <p:cNvSpPr>
                <a:spLocks noChangeArrowheads="1"/>
              </p:cNvSpPr>
              <p:nvPr/>
            </p:nvSpPr>
            <p:spPr bwMode="auto">
              <a:xfrm>
                <a:off x="1584" y="34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66" name="Rectangle 346"/>
              <p:cNvSpPr>
                <a:spLocks noChangeArrowheads="1"/>
              </p:cNvSpPr>
              <p:nvPr/>
            </p:nvSpPr>
            <p:spPr bwMode="auto">
              <a:xfrm>
                <a:off x="720"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67" name="Rectangle 347"/>
              <p:cNvSpPr>
                <a:spLocks noChangeArrowheads="1"/>
              </p:cNvSpPr>
              <p:nvPr/>
            </p:nvSpPr>
            <p:spPr bwMode="auto">
              <a:xfrm>
                <a:off x="864" y="35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68" name="Rectangle 348"/>
              <p:cNvSpPr>
                <a:spLocks noChangeArrowheads="1"/>
              </p:cNvSpPr>
              <p:nvPr/>
            </p:nvSpPr>
            <p:spPr bwMode="auto">
              <a:xfrm>
                <a:off x="1008"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69" name="Rectangle 349"/>
              <p:cNvSpPr>
                <a:spLocks noChangeArrowheads="1"/>
              </p:cNvSpPr>
              <p:nvPr/>
            </p:nvSpPr>
            <p:spPr bwMode="auto">
              <a:xfrm>
                <a:off x="1152"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70" name="Rectangle 350"/>
              <p:cNvSpPr>
                <a:spLocks noChangeArrowheads="1"/>
              </p:cNvSpPr>
              <p:nvPr/>
            </p:nvSpPr>
            <p:spPr bwMode="auto">
              <a:xfrm>
                <a:off x="1296"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71" name="Rectangle 351"/>
              <p:cNvSpPr>
                <a:spLocks noChangeArrowheads="1"/>
              </p:cNvSpPr>
              <p:nvPr/>
            </p:nvSpPr>
            <p:spPr bwMode="auto">
              <a:xfrm>
                <a:off x="1440"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72" name="Rectangle 352"/>
              <p:cNvSpPr>
                <a:spLocks noChangeArrowheads="1"/>
              </p:cNvSpPr>
              <p:nvPr/>
            </p:nvSpPr>
            <p:spPr bwMode="auto">
              <a:xfrm>
                <a:off x="1584" y="35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73" name="Rectangle 353"/>
              <p:cNvSpPr>
                <a:spLocks noChangeArrowheads="1"/>
              </p:cNvSpPr>
              <p:nvPr/>
            </p:nvSpPr>
            <p:spPr bwMode="auto">
              <a:xfrm>
                <a:off x="720"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74" name="Rectangle 354"/>
              <p:cNvSpPr>
                <a:spLocks noChangeArrowheads="1"/>
              </p:cNvSpPr>
              <p:nvPr/>
            </p:nvSpPr>
            <p:spPr bwMode="auto">
              <a:xfrm>
                <a:off x="864" y="36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75" name="Rectangle 355"/>
              <p:cNvSpPr>
                <a:spLocks noChangeArrowheads="1"/>
              </p:cNvSpPr>
              <p:nvPr/>
            </p:nvSpPr>
            <p:spPr bwMode="auto">
              <a:xfrm>
                <a:off x="1008"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76" name="Rectangle 356"/>
              <p:cNvSpPr>
                <a:spLocks noChangeArrowheads="1"/>
              </p:cNvSpPr>
              <p:nvPr/>
            </p:nvSpPr>
            <p:spPr bwMode="auto">
              <a:xfrm>
                <a:off x="1152"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77" name="Rectangle 357"/>
              <p:cNvSpPr>
                <a:spLocks noChangeArrowheads="1"/>
              </p:cNvSpPr>
              <p:nvPr/>
            </p:nvSpPr>
            <p:spPr bwMode="auto">
              <a:xfrm>
                <a:off x="1296"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78" name="Rectangle 358"/>
              <p:cNvSpPr>
                <a:spLocks noChangeArrowheads="1"/>
              </p:cNvSpPr>
              <p:nvPr/>
            </p:nvSpPr>
            <p:spPr bwMode="auto">
              <a:xfrm>
                <a:off x="1440"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679" name="Rectangle 359"/>
              <p:cNvSpPr>
                <a:spLocks noChangeArrowheads="1"/>
              </p:cNvSpPr>
              <p:nvPr/>
            </p:nvSpPr>
            <p:spPr bwMode="auto">
              <a:xfrm>
                <a:off x="1584" y="36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80" name="Rectangle 360"/>
              <p:cNvSpPr>
                <a:spLocks noChangeArrowheads="1"/>
              </p:cNvSpPr>
              <p:nvPr/>
            </p:nvSpPr>
            <p:spPr bwMode="auto">
              <a:xfrm>
                <a:off x="720"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81" name="Rectangle 361"/>
              <p:cNvSpPr>
                <a:spLocks noChangeArrowheads="1"/>
              </p:cNvSpPr>
              <p:nvPr/>
            </p:nvSpPr>
            <p:spPr bwMode="auto">
              <a:xfrm>
                <a:off x="864"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82" name="Rectangle 362"/>
              <p:cNvSpPr>
                <a:spLocks noChangeArrowheads="1"/>
              </p:cNvSpPr>
              <p:nvPr/>
            </p:nvSpPr>
            <p:spPr bwMode="auto">
              <a:xfrm>
                <a:off x="1008"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83" name="Rectangle 363"/>
              <p:cNvSpPr>
                <a:spLocks noChangeArrowheads="1"/>
              </p:cNvSpPr>
              <p:nvPr/>
            </p:nvSpPr>
            <p:spPr bwMode="auto">
              <a:xfrm>
                <a:off x="1152"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84" name="Rectangle 364"/>
              <p:cNvSpPr>
                <a:spLocks noChangeArrowheads="1"/>
              </p:cNvSpPr>
              <p:nvPr/>
            </p:nvSpPr>
            <p:spPr bwMode="auto">
              <a:xfrm>
                <a:off x="1296"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85" name="Rectangle 365"/>
              <p:cNvSpPr>
                <a:spLocks noChangeArrowheads="1"/>
              </p:cNvSpPr>
              <p:nvPr/>
            </p:nvSpPr>
            <p:spPr bwMode="auto">
              <a:xfrm>
                <a:off x="1440"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686" name="Rectangle 366"/>
              <p:cNvSpPr>
                <a:spLocks noChangeArrowheads="1"/>
              </p:cNvSpPr>
              <p:nvPr/>
            </p:nvSpPr>
            <p:spPr bwMode="auto">
              <a:xfrm>
                <a:off x="1584" y="38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918" name="Rectangle 598"/>
              <p:cNvSpPr>
                <a:spLocks noChangeArrowheads="1"/>
              </p:cNvSpPr>
              <p:nvPr/>
            </p:nvSpPr>
            <p:spPr bwMode="auto">
              <a:xfrm>
                <a:off x="720"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919" name="Rectangle 599"/>
              <p:cNvSpPr>
                <a:spLocks noChangeArrowheads="1"/>
              </p:cNvSpPr>
              <p:nvPr/>
            </p:nvSpPr>
            <p:spPr bwMode="auto">
              <a:xfrm>
                <a:off x="864"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920" name="Rectangle 600"/>
              <p:cNvSpPr>
                <a:spLocks noChangeArrowheads="1"/>
              </p:cNvSpPr>
              <p:nvPr/>
            </p:nvSpPr>
            <p:spPr bwMode="auto">
              <a:xfrm>
                <a:off x="1008"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921" name="Rectangle 601"/>
              <p:cNvSpPr>
                <a:spLocks noChangeArrowheads="1"/>
              </p:cNvSpPr>
              <p:nvPr/>
            </p:nvSpPr>
            <p:spPr bwMode="auto">
              <a:xfrm>
                <a:off x="1152" y="408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56922" name="Rectangle 602"/>
              <p:cNvSpPr>
                <a:spLocks noChangeArrowheads="1"/>
              </p:cNvSpPr>
              <p:nvPr/>
            </p:nvSpPr>
            <p:spPr bwMode="auto">
              <a:xfrm>
                <a:off x="1296"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923" name="Rectangle 603"/>
              <p:cNvSpPr>
                <a:spLocks noChangeArrowheads="1"/>
              </p:cNvSpPr>
              <p:nvPr/>
            </p:nvSpPr>
            <p:spPr bwMode="auto">
              <a:xfrm>
                <a:off x="1440"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56924" name="Rectangle 604"/>
              <p:cNvSpPr>
                <a:spLocks noChangeArrowheads="1"/>
              </p:cNvSpPr>
              <p:nvPr/>
            </p:nvSpPr>
            <p:spPr bwMode="auto">
              <a:xfrm>
                <a:off x="1584" y="4080"/>
                <a:ext cx="96" cy="96"/>
              </a:xfrm>
              <a:prstGeom prst="rect">
                <a:avLst/>
              </a:prstGeom>
              <a:solidFill>
                <a:srgbClr val="009900"/>
              </a:solidFill>
              <a:ln w="9525" algn="ctr">
                <a:noFill/>
                <a:miter lim="800000"/>
                <a:headEnd/>
                <a:tailEnd/>
              </a:ln>
              <a:effectLst/>
            </p:spPr>
            <p:txBody>
              <a:bodyPr wrap="none" anchor="ctr"/>
              <a:lstStyle/>
              <a:p>
                <a:endParaRPr lang="en-US"/>
              </a:p>
            </p:txBody>
          </p:sp>
        </p:grpSp>
      </p:grpSp>
      <p:sp>
        <p:nvSpPr>
          <p:cNvPr id="56936" name="Rectangle 616"/>
          <p:cNvSpPr>
            <a:spLocks noChangeArrowheads="1"/>
          </p:cNvSpPr>
          <p:nvPr/>
        </p:nvSpPr>
        <p:spPr bwMode="auto">
          <a:xfrm>
            <a:off x="457200" y="1644134"/>
            <a:ext cx="1981200" cy="2286000"/>
          </a:xfrm>
          <a:prstGeom prst="rect">
            <a:avLst/>
          </a:prstGeom>
          <a:noFill/>
          <a:ln w="9525" algn="ctr">
            <a:noFill/>
            <a:miter lim="800000"/>
            <a:headEnd/>
            <a:tailEnd/>
          </a:ln>
          <a:effectLst/>
        </p:spPr>
        <p:txBody>
          <a:bodyPr wrap="none" anchor="ctr"/>
          <a:lstStyle/>
          <a:p>
            <a:r>
              <a:rPr lang="en-US" sz="2800">
                <a:latin typeface="Tahoma" pitchFamily="34" charset="0"/>
              </a:rPr>
              <a:t>Input from </a:t>
            </a:r>
          </a:p>
          <a:p>
            <a:r>
              <a:rPr lang="en-US" sz="2800">
                <a:latin typeface="Tahoma" pitchFamily="34" charset="0"/>
              </a:rPr>
              <a:t>Font 1</a:t>
            </a:r>
          </a:p>
        </p:txBody>
      </p:sp>
      <p:grpSp>
        <p:nvGrpSpPr>
          <p:cNvPr id="2" name="Group 1">
            <a:extLst>
              <a:ext uri="{FF2B5EF4-FFF2-40B4-BE49-F238E27FC236}">
                <a16:creationId xmlns:a16="http://schemas.microsoft.com/office/drawing/2014/main" id="{F7B5DAFF-DFF1-D7A4-50F3-059E0DD00709}"/>
              </a:ext>
            </a:extLst>
          </p:cNvPr>
          <p:cNvGrpSpPr/>
          <p:nvPr/>
        </p:nvGrpSpPr>
        <p:grpSpPr>
          <a:xfrm>
            <a:off x="610312" y="1110734"/>
            <a:ext cx="580184" cy="738664"/>
            <a:chOff x="610312" y="1110734"/>
            <a:chExt cx="580184" cy="738664"/>
          </a:xfrm>
        </p:grpSpPr>
        <p:sp>
          <p:nvSpPr>
            <p:cNvPr id="505" name="Rectangle 7">
              <a:extLst>
                <a:ext uri="{FF2B5EF4-FFF2-40B4-BE49-F238E27FC236}">
                  <a16:creationId xmlns:a16="http://schemas.microsoft.com/office/drawing/2014/main" id="{3F30EA90-5F67-0D95-CB25-16FE485E1195}"/>
                </a:ext>
              </a:extLst>
            </p:cNvPr>
            <p:cNvSpPr>
              <a:spLocks noChangeArrowheads="1"/>
            </p:cNvSpPr>
            <p:nvPr/>
          </p:nvSpPr>
          <p:spPr bwMode="auto">
            <a:xfrm>
              <a:off x="610312" y="1219200"/>
              <a:ext cx="152400" cy="152400"/>
            </a:xfrm>
            <a:prstGeom prst="rect">
              <a:avLst/>
            </a:prstGeom>
            <a:solidFill>
              <a:srgbClr val="FF0000"/>
            </a:solidFill>
            <a:ln w="9525" algn="ctr">
              <a:noFill/>
              <a:miter lim="800000"/>
              <a:headEnd/>
              <a:tailEnd/>
            </a:ln>
            <a:effectLst/>
          </p:spPr>
          <p:txBody>
            <a:bodyPr wrap="none" anchor="ctr"/>
            <a:lstStyle/>
            <a:p>
              <a:endParaRPr lang="en-US"/>
            </a:p>
          </p:txBody>
        </p:sp>
        <p:sp>
          <p:nvSpPr>
            <p:cNvPr id="506" name="TextBox 505">
              <a:extLst>
                <a:ext uri="{FF2B5EF4-FFF2-40B4-BE49-F238E27FC236}">
                  <a16:creationId xmlns:a16="http://schemas.microsoft.com/office/drawing/2014/main" id="{9C010FBD-E644-A7E3-CF98-CD0519EA96CA}"/>
                </a:ext>
              </a:extLst>
            </p:cNvPr>
            <p:cNvSpPr txBox="1"/>
            <p:nvPr/>
          </p:nvSpPr>
          <p:spPr>
            <a:xfrm>
              <a:off x="838200" y="1110734"/>
              <a:ext cx="338555" cy="369332"/>
            </a:xfrm>
            <a:prstGeom prst="rect">
              <a:avLst/>
            </a:prstGeom>
            <a:noFill/>
          </p:spPr>
          <p:txBody>
            <a:bodyPr wrap="none" rtlCol="0">
              <a:spAutoFit/>
            </a:bodyPr>
            <a:lstStyle/>
            <a:p>
              <a:r>
                <a:rPr lang="en-US" dirty="0"/>
                <a:t>1</a:t>
              </a:r>
            </a:p>
          </p:txBody>
        </p:sp>
        <p:sp>
          <p:nvSpPr>
            <p:cNvPr id="507" name="Rectangle 70">
              <a:extLst>
                <a:ext uri="{FF2B5EF4-FFF2-40B4-BE49-F238E27FC236}">
                  <a16:creationId xmlns:a16="http://schemas.microsoft.com/office/drawing/2014/main" id="{DB43CCB9-4102-B5DA-405A-3DB35E173D3C}"/>
                </a:ext>
              </a:extLst>
            </p:cNvPr>
            <p:cNvSpPr>
              <a:spLocks noChangeArrowheads="1"/>
            </p:cNvSpPr>
            <p:nvPr/>
          </p:nvSpPr>
          <p:spPr bwMode="auto">
            <a:xfrm>
              <a:off x="610312" y="1600200"/>
              <a:ext cx="152400" cy="152400"/>
            </a:xfrm>
            <a:prstGeom prst="rect">
              <a:avLst/>
            </a:prstGeom>
            <a:solidFill>
              <a:srgbClr val="009900"/>
            </a:solidFill>
            <a:ln w="9525" algn="ctr">
              <a:noFill/>
              <a:miter lim="800000"/>
              <a:headEnd/>
              <a:tailEnd/>
            </a:ln>
            <a:effectLst/>
          </p:spPr>
          <p:txBody>
            <a:bodyPr wrap="none" anchor="ctr"/>
            <a:lstStyle/>
            <a:p>
              <a:endParaRPr lang="en-US"/>
            </a:p>
          </p:txBody>
        </p:sp>
        <p:sp>
          <p:nvSpPr>
            <p:cNvPr id="508" name="TextBox 507">
              <a:extLst>
                <a:ext uri="{FF2B5EF4-FFF2-40B4-BE49-F238E27FC236}">
                  <a16:creationId xmlns:a16="http://schemas.microsoft.com/office/drawing/2014/main" id="{2796E73A-47F4-7588-BB5F-6866D182F27B}"/>
                </a:ext>
              </a:extLst>
            </p:cNvPr>
            <p:cNvSpPr txBox="1"/>
            <p:nvPr/>
          </p:nvSpPr>
          <p:spPr>
            <a:xfrm>
              <a:off x="851941" y="1480066"/>
              <a:ext cx="338555" cy="369332"/>
            </a:xfrm>
            <a:prstGeom prst="rect">
              <a:avLst/>
            </a:prstGeom>
            <a:noFill/>
          </p:spPr>
          <p:txBody>
            <a:bodyPr wrap="none" rtlCol="0">
              <a:spAutoFit/>
            </a:bodyPr>
            <a:lstStyle/>
            <a:p>
              <a:r>
                <a:rPr lang="en-US" dirty="0"/>
                <a:t>0</a:t>
              </a:r>
            </a:p>
          </p:txBody>
        </p:sp>
      </p:grpSp>
      <mc:AlternateContent xmlns:mc="http://schemas.openxmlformats.org/markup-compatibility/2006" xmlns:a14="http://schemas.microsoft.com/office/drawing/2010/main">
        <mc:Choice Requires="a14">
          <p:sp>
            <p:nvSpPr>
              <p:cNvPr id="509" name="TextBox 508">
                <a:extLst>
                  <a:ext uri="{FF2B5EF4-FFF2-40B4-BE49-F238E27FC236}">
                    <a16:creationId xmlns:a16="http://schemas.microsoft.com/office/drawing/2014/main" id="{2A9F476F-0FC2-8163-D619-D5611FD0208A}"/>
                  </a:ext>
                </a:extLst>
              </p:cNvPr>
              <p:cNvSpPr txBox="1"/>
              <p:nvPr/>
            </p:nvSpPr>
            <p:spPr>
              <a:xfrm>
                <a:off x="8001000" y="1690301"/>
                <a:ext cx="3544432" cy="2385781"/>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1</m:t>
                        </m:r>
                      </m:sub>
                    </m:sSub>
                    <m:r>
                      <a:rPr lang="en-CA" b="0" i="1" smtClean="0">
                        <a:latin typeface="Cambria Math" panose="02040503050406030204" pitchFamily="18" charset="0"/>
                      </a:rPr>
                      <m:t>=  </m:t>
                    </m:r>
                  </m:oMath>
                </a14:m>
                <a:r>
                  <a:rPr lang="en-US" dirty="0"/>
                  <a:t>[</a:t>
                </a:r>
                <a14:m>
                  <m:oMath xmlns:m="http://schemas.openxmlformats.org/officeDocument/2006/math">
                    <m:eqArr>
                      <m:eqArrPr>
                        <m:ctrlPr>
                          <a:rPr lang="en-CA" i="1">
                            <a:latin typeface="Cambria Math" panose="02040503050406030204" pitchFamily="18" charset="0"/>
                          </a:rPr>
                        </m:ctrlPr>
                      </m:eqArrPr>
                      <m:e>
                        <m:r>
                          <a:rPr lang="en-CA" i="1">
                            <a:latin typeface="Cambria Math" panose="02040503050406030204" pitchFamily="18" charset="0"/>
                          </a:rPr>
                          <m:t>−1, −1, +1,+1,−1,−1, −1, </m:t>
                        </m:r>
                      </m:e>
                      <m:e>
                        <m:r>
                          <a:rPr lang="en-CA" i="1">
                            <a:latin typeface="Cambria Math" panose="02040503050406030204" pitchFamily="18" charset="0"/>
                          </a:rPr>
                          <m:t>−1, −1, −1, +1, −1, −1, −1,</m:t>
                        </m:r>
                      </m:e>
                      <m:e>
                        <m:r>
                          <a:rPr lang="en-CA" i="1">
                            <a:latin typeface="Cambria Math" panose="02040503050406030204" pitchFamily="18" charset="0"/>
                          </a:rPr>
                          <m:t> −1,−1,−1,+1,−1,−1,−1,</m:t>
                        </m:r>
                      </m:e>
                      <m:e>
                        <m:r>
                          <a:rPr lang="en-CA" i="1">
                            <a:latin typeface="Cambria Math" panose="02040503050406030204" pitchFamily="18" charset="0"/>
                          </a:rPr>
                          <m:t>−1,−1,+1,−1,+1,−1,−1,</m:t>
                        </m:r>
                      </m:e>
                      <m:e>
                        <m:r>
                          <a:rPr lang="en-CA" i="1">
                            <a:latin typeface="Cambria Math" panose="02040503050406030204" pitchFamily="18" charset="0"/>
                          </a:rPr>
                          <m:t>−1,−1,+1,−1,+1,−1,−1,</m:t>
                        </m:r>
                      </m:e>
                      <m:e>
                        <m:r>
                          <a:rPr lang="en-CA" i="1">
                            <a:latin typeface="Cambria Math" panose="02040503050406030204" pitchFamily="18" charset="0"/>
                          </a:rPr>
                          <m:t>−1,+1,+1,+1,+1,+1,−1,</m:t>
                        </m:r>
                      </m:e>
                      <m:e>
                        <m:r>
                          <a:rPr lang="en-CA" i="1">
                            <a:latin typeface="Cambria Math" panose="02040503050406030204" pitchFamily="18" charset="0"/>
                          </a:rPr>
                          <m:t>−1,+1,−1,−1,−1,+1,−1,</m:t>
                        </m:r>
                      </m:e>
                      <m:e>
                        <m:r>
                          <a:rPr lang="en-CA" i="1">
                            <a:latin typeface="Cambria Math" panose="02040503050406030204" pitchFamily="18" charset="0"/>
                          </a:rPr>
                          <m:t>−1,+1,−1,−1,−1,+1,−1,</m:t>
                        </m:r>
                      </m:e>
                      <m:e>
                        <m:r>
                          <a:rPr lang="en-CA" i="1">
                            <a:latin typeface="Cambria Math" panose="02040503050406030204" pitchFamily="18" charset="0"/>
                          </a:rPr>
                          <m:t>+1,+1,−1,−1,−1,+1,+1</m:t>
                        </m:r>
                      </m:e>
                    </m:eqArr>
                  </m:oMath>
                </a14:m>
                <a:r>
                  <a:rPr lang="en-US" dirty="0"/>
                  <a:t>]</a:t>
                </a:r>
              </a:p>
            </p:txBody>
          </p:sp>
        </mc:Choice>
        <mc:Fallback xmlns="">
          <p:sp>
            <p:nvSpPr>
              <p:cNvPr id="509" name="TextBox 508">
                <a:extLst>
                  <a:ext uri="{FF2B5EF4-FFF2-40B4-BE49-F238E27FC236}">
                    <a16:creationId xmlns:a16="http://schemas.microsoft.com/office/drawing/2014/main" id="{2A9F476F-0FC2-8163-D619-D5611FD0208A}"/>
                  </a:ext>
                </a:extLst>
              </p:cNvPr>
              <p:cNvSpPr txBox="1">
                <a:spLocks noRot="1" noChangeAspect="1" noMove="1" noResize="1" noEditPoints="1" noAdjustHandles="1" noChangeArrowheads="1" noChangeShapeType="1" noTextEdit="1"/>
              </p:cNvSpPr>
              <p:nvPr/>
            </p:nvSpPr>
            <p:spPr>
              <a:xfrm>
                <a:off x="8001000" y="1690301"/>
                <a:ext cx="3544432" cy="2385781"/>
              </a:xfrm>
              <a:prstGeom prst="rect">
                <a:avLst/>
              </a:prstGeom>
              <a:blipFill>
                <a:blip r:embed="rId2"/>
                <a:stretch>
                  <a:fillRect l="-1786" t="-2105" b="-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0" name="Rectangle 509">
                <a:extLst>
                  <a:ext uri="{FF2B5EF4-FFF2-40B4-BE49-F238E27FC236}">
                    <a16:creationId xmlns:a16="http://schemas.microsoft.com/office/drawing/2014/main" id="{0C223347-5F80-2EB7-7495-63E5B44C2BB3}"/>
                  </a:ext>
                </a:extLst>
              </p:cNvPr>
              <p:cNvSpPr/>
              <p:nvPr/>
            </p:nvSpPr>
            <p:spPr>
              <a:xfrm>
                <a:off x="9220200" y="4116726"/>
                <a:ext cx="1307602" cy="2447017"/>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CA" b="0" i="1" smtClean="0">
                            <a:latin typeface="Cambria Math" panose="02040503050406030204" pitchFamily="18" charset="0"/>
                          </a:rPr>
                          <m:t>𝑡</m:t>
                        </m:r>
                      </m:e>
                      <m:sub>
                        <m:r>
                          <a:rPr lang="en-CA" i="1">
                            <a:latin typeface="Cambria Math" panose="02040503050406030204" pitchFamily="18" charset="0"/>
                          </a:rPr>
                          <m:t>1</m:t>
                        </m:r>
                      </m:sub>
                    </m:sSub>
                    <m:r>
                      <a:rPr lang="en-CA" i="1">
                        <a:latin typeface="Cambria Math" panose="02040503050406030204" pitchFamily="18" charset="0"/>
                      </a:rPr>
                      <m:t>=  </m:t>
                    </m:r>
                  </m:oMath>
                </a14:m>
                <a:r>
                  <a:rPr lang="en-US" dirty="0"/>
                  <a:t>[</a:t>
                </a:r>
                <a14:m>
                  <m:oMath xmlns:m="http://schemas.openxmlformats.org/officeDocument/2006/math">
                    <m:eqArr>
                      <m:eqArrPr>
                        <m:ctrlPr>
                          <a:rPr lang="en-CA" i="1">
                            <a:latin typeface="Cambria Math" panose="02040503050406030204" pitchFamily="18" charset="0"/>
                          </a:rPr>
                        </m:ctrlPr>
                      </m:eqArrPr>
                      <m:e>
                        <m:r>
                          <a:rPr lang="en-CA" b="0" i="1" smtClean="0">
                            <a:latin typeface="Cambria Math" panose="02040503050406030204" pitchFamily="18" charset="0"/>
                          </a:rPr>
                          <m:t>+</m:t>
                        </m:r>
                        <m:r>
                          <a:rPr lang="en-CA" i="1">
                            <a:latin typeface="Cambria Math" panose="02040503050406030204" pitchFamily="18" charset="0"/>
                          </a:rPr>
                          <m:t>1, </m:t>
                        </m:r>
                      </m:e>
                      <m:e>
                        <m:r>
                          <a:rPr lang="en-CA" i="1">
                            <a:latin typeface="Cambria Math" panose="02040503050406030204" pitchFamily="18" charset="0"/>
                          </a:rPr>
                          <m:t>−1, </m:t>
                        </m:r>
                      </m:e>
                      <m:e>
                        <m:r>
                          <a:rPr lang="en-CA" i="1">
                            <a:latin typeface="Cambria Math" panose="02040503050406030204" pitchFamily="18" charset="0"/>
                          </a:rPr>
                          <m:t> −1,</m:t>
                        </m:r>
                        <m:r>
                          <a:rPr lang="en-CA" i="1" smtClean="0">
                            <a:latin typeface="Cambria Math" panose="02040503050406030204" pitchFamily="18" charset="0"/>
                          </a:rPr>
                          <m:t> </m:t>
                        </m:r>
                      </m:e>
                      <m:e>
                        <m:r>
                          <a:rPr lang="en-CA" i="1">
                            <a:latin typeface="Cambria Math" panose="02040503050406030204" pitchFamily="18" charset="0"/>
                          </a:rPr>
                          <m:t>−1,</m:t>
                        </m:r>
                      </m:e>
                      <m:e>
                        <m:r>
                          <a:rPr lang="en-CA" i="1">
                            <a:latin typeface="Cambria Math" panose="02040503050406030204" pitchFamily="18" charset="0"/>
                          </a:rPr>
                          <m:t>−1,</m:t>
                        </m:r>
                      </m:e>
                      <m:e>
                        <m:r>
                          <a:rPr lang="en-CA" i="1">
                            <a:latin typeface="Cambria Math" panose="02040503050406030204" pitchFamily="18" charset="0"/>
                          </a:rPr>
                          <m:t>−1,</m:t>
                        </m:r>
                      </m:e>
                      <m:e>
                        <m:r>
                          <a:rPr lang="en-CA" i="1">
                            <a:latin typeface="Cambria Math" panose="02040503050406030204" pitchFamily="18" charset="0"/>
                          </a:rPr>
                          <m:t>−1,</m:t>
                        </m:r>
                      </m:e>
                      <m:e>
                        <m:r>
                          <a:rPr lang="en-CA" i="1">
                            <a:latin typeface="Cambria Math" panose="02040503050406030204" pitchFamily="18" charset="0"/>
                          </a:rPr>
                          <m:t>−1,</m:t>
                        </m:r>
                      </m:e>
                      <m:e>
                        <m:r>
                          <a:rPr lang="en-CA" b="0" i="1" smtClean="0">
                            <a:latin typeface="Cambria Math" panose="02040503050406030204" pitchFamily="18" charset="0"/>
                          </a:rPr>
                          <m:t>−</m:t>
                        </m:r>
                        <m:r>
                          <a:rPr lang="en-CA" i="1">
                            <a:latin typeface="Cambria Math" panose="02040503050406030204" pitchFamily="18" charset="0"/>
                          </a:rPr>
                          <m:t>1</m:t>
                        </m:r>
                      </m:e>
                    </m:eqArr>
                  </m:oMath>
                </a14:m>
                <a:r>
                  <a:rPr lang="en-US" dirty="0"/>
                  <a:t>]</a:t>
                </a:r>
              </a:p>
            </p:txBody>
          </p:sp>
        </mc:Choice>
        <mc:Fallback xmlns="">
          <p:sp>
            <p:nvSpPr>
              <p:cNvPr id="510" name="Rectangle 509">
                <a:extLst>
                  <a:ext uri="{FF2B5EF4-FFF2-40B4-BE49-F238E27FC236}">
                    <a16:creationId xmlns:a16="http://schemas.microsoft.com/office/drawing/2014/main" id="{0C223347-5F80-2EB7-7495-63E5B44C2BB3}"/>
                  </a:ext>
                </a:extLst>
              </p:cNvPr>
              <p:cNvSpPr>
                <a:spLocks noRot="1" noChangeAspect="1" noMove="1" noResize="1" noEditPoints="1" noAdjustHandles="1" noChangeArrowheads="1" noChangeShapeType="1" noTextEdit="1"/>
              </p:cNvSpPr>
              <p:nvPr/>
            </p:nvSpPr>
            <p:spPr>
              <a:xfrm>
                <a:off x="9220200" y="4116726"/>
                <a:ext cx="1307602" cy="2447017"/>
              </a:xfrm>
              <a:prstGeom prst="rect">
                <a:avLst/>
              </a:prstGeom>
              <a:blipFill>
                <a:blip r:embed="rId3"/>
                <a:stretch>
                  <a:fillRect t="-518" r="-2913" b="-518"/>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2FB14A73-56D9-3B8F-1457-76F6DC06D02A}"/>
              </a:ext>
            </a:extLst>
          </p:cNvPr>
          <p:cNvSpPr/>
          <p:nvPr/>
        </p:nvSpPr>
        <p:spPr bwMode="auto">
          <a:xfrm>
            <a:off x="2438400" y="1480066"/>
            <a:ext cx="1905000" cy="2253734"/>
          </a:xfrm>
          <a:prstGeom prst="rect">
            <a:avLst/>
          </a:prstGeom>
          <a:solidFill>
            <a:srgbClr val="FFF39A">
              <a:alpha val="23137"/>
            </a:srgbClr>
          </a:solidFill>
          <a:ln w="38100" cap="flat" cmpd="sng" algn="ctr">
            <a:solidFill>
              <a:srgbClr val="FFFF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4" name="Rectangle 3">
            <a:extLst>
              <a:ext uri="{FF2B5EF4-FFF2-40B4-BE49-F238E27FC236}">
                <a16:creationId xmlns:a16="http://schemas.microsoft.com/office/drawing/2014/main" id="{9E94F589-5CAC-D466-8112-0B4A5F6F61D2}"/>
              </a:ext>
            </a:extLst>
          </p:cNvPr>
          <p:cNvSpPr/>
          <p:nvPr/>
        </p:nvSpPr>
        <p:spPr bwMode="auto">
          <a:xfrm>
            <a:off x="2438400" y="3733800"/>
            <a:ext cx="1905000" cy="342282"/>
          </a:xfrm>
          <a:prstGeom prst="rect">
            <a:avLst/>
          </a:prstGeom>
          <a:solidFill>
            <a:srgbClr val="FFF39A">
              <a:alpha val="33333"/>
            </a:srgbClr>
          </a:solidFill>
          <a:ln w="38100" cap="flat" cmpd="sng" algn="ctr">
            <a:solidFill>
              <a:srgbClr val="FFFF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6324"/>
                                        </p:tgtEl>
                                        <p:attrNameLst>
                                          <p:attrName>style.visibility</p:attrName>
                                        </p:attrNameLst>
                                      </p:cBhvr>
                                      <p:to>
                                        <p:strVal val="visible"/>
                                      </p:to>
                                    </p:set>
                                    <p:animEffect transition="in" filter="checkerboard(across)">
                                      <p:cBhvr>
                                        <p:cTn id="7" dur="500"/>
                                        <p:tgtEl>
                                          <p:spTgt spid="563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6936"/>
                                        </p:tgtEl>
                                        <p:attrNameLst>
                                          <p:attrName>style.visibility</p:attrName>
                                        </p:attrNameLst>
                                      </p:cBhvr>
                                      <p:to>
                                        <p:strVal val="visible"/>
                                      </p:to>
                                    </p:set>
                                    <p:animEffect transition="in" filter="dissolve">
                                      <p:cBhvr>
                                        <p:cTn id="12" dur="500"/>
                                        <p:tgtEl>
                                          <p:spTgt spid="5693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6939"/>
                                        </p:tgtEl>
                                        <p:attrNameLst>
                                          <p:attrName>style.visibility</p:attrName>
                                        </p:attrNameLst>
                                      </p:cBhvr>
                                      <p:to>
                                        <p:strVal val="visible"/>
                                      </p:to>
                                    </p:set>
                                    <p:animEffect transition="in" filter="dissolve">
                                      <p:cBhvr>
                                        <p:cTn id="17" dur="500"/>
                                        <p:tgtEl>
                                          <p:spTgt spid="5693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0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4" grpId="0" animBg="1"/>
      <p:bldP spid="56936" grpId="0"/>
      <p:bldP spid="509" grpId="0"/>
      <p:bldP spid="510" grpId="0"/>
      <p:bldP spid="3" grpId="0" animBg="1"/>
      <p:bldP spid="3" grpId="1"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WordArt 2"/>
          <p:cNvSpPr>
            <a:spLocks noChangeArrowheads="1" noChangeShapeType="1" noTextEdit="1"/>
          </p:cNvSpPr>
          <p:nvPr/>
        </p:nvSpPr>
        <p:spPr bwMode="auto">
          <a:xfrm>
            <a:off x="1752601" y="304800"/>
            <a:ext cx="8277225" cy="990600"/>
          </a:xfrm>
          <a:prstGeom prst="rect">
            <a:avLst/>
          </a:prstGeom>
        </p:spPr>
        <p:txBody>
          <a:bodyPr wrap="none" fromWordArt="1">
            <a:prstTxWarp prst="textPlain">
              <a:avLst>
                <a:gd name="adj" fmla="val 50000"/>
              </a:avLst>
            </a:prstTxWarp>
          </a:bodyPr>
          <a:lstStyle/>
          <a:p>
            <a:r>
              <a:rPr lang="en-US" sz="3600" kern="10">
                <a:ln w="9525">
                  <a:noFill/>
                  <a:round/>
                  <a:headEnd/>
                  <a:tailEnd/>
                </a:ln>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a:rPr>
              <a:t>A Perceptron to classify letters from</a:t>
            </a:r>
          </a:p>
          <a:p>
            <a:r>
              <a:rPr lang="en-US" sz="3600" kern="10">
                <a:ln w="9525">
                  <a:noFill/>
                  <a:round/>
                  <a:headEnd/>
                  <a:tailEnd/>
                </a:ln>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a:rPr>
              <a:t>different fonts: one output class</a:t>
            </a:r>
          </a:p>
        </p:txBody>
      </p:sp>
      <p:grpSp>
        <p:nvGrpSpPr>
          <p:cNvPr id="77304" name="Group 504"/>
          <p:cNvGrpSpPr>
            <a:grpSpLocks/>
          </p:cNvGrpSpPr>
          <p:nvPr/>
        </p:nvGrpSpPr>
        <p:grpSpPr bwMode="auto">
          <a:xfrm>
            <a:off x="685800" y="1600200"/>
            <a:ext cx="7239000" cy="5029200"/>
            <a:chOff x="432" y="1008"/>
            <a:chExt cx="4560" cy="3168"/>
          </a:xfrm>
        </p:grpSpPr>
        <p:sp>
          <p:nvSpPr>
            <p:cNvPr id="76804" name="Rectangle 4"/>
            <p:cNvSpPr>
              <a:spLocks noChangeArrowheads="1"/>
            </p:cNvSpPr>
            <p:nvPr/>
          </p:nvSpPr>
          <p:spPr bwMode="auto">
            <a:xfrm>
              <a:off x="1824" y="10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05" name="Rectangle 5"/>
            <p:cNvSpPr>
              <a:spLocks noChangeArrowheads="1"/>
            </p:cNvSpPr>
            <p:nvPr/>
          </p:nvSpPr>
          <p:spPr bwMode="auto">
            <a:xfrm>
              <a:off x="1968" y="10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06" name="Rectangle 6"/>
            <p:cNvSpPr>
              <a:spLocks noChangeArrowheads="1"/>
            </p:cNvSpPr>
            <p:nvPr/>
          </p:nvSpPr>
          <p:spPr bwMode="auto">
            <a:xfrm>
              <a:off x="2112" y="10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07" name="Rectangle 7"/>
            <p:cNvSpPr>
              <a:spLocks noChangeArrowheads="1"/>
            </p:cNvSpPr>
            <p:nvPr/>
          </p:nvSpPr>
          <p:spPr bwMode="auto">
            <a:xfrm>
              <a:off x="2256"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808" name="Rectangle 8"/>
            <p:cNvSpPr>
              <a:spLocks noChangeArrowheads="1"/>
            </p:cNvSpPr>
            <p:nvPr/>
          </p:nvSpPr>
          <p:spPr bwMode="auto">
            <a:xfrm>
              <a:off x="2400" y="10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09" name="Rectangle 9"/>
            <p:cNvSpPr>
              <a:spLocks noChangeArrowheads="1"/>
            </p:cNvSpPr>
            <p:nvPr/>
          </p:nvSpPr>
          <p:spPr bwMode="auto">
            <a:xfrm>
              <a:off x="2544" y="10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10" name="Rectangle 10"/>
            <p:cNvSpPr>
              <a:spLocks noChangeArrowheads="1"/>
            </p:cNvSpPr>
            <p:nvPr/>
          </p:nvSpPr>
          <p:spPr bwMode="auto">
            <a:xfrm>
              <a:off x="2688" y="10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11" name="Rectangle 11"/>
            <p:cNvSpPr>
              <a:spLocks noChangeArrowheads="1"/>
            </p:cNvSpPr>
            <p:nvPr/>
          </p:nvSpPr>
          <p:spPr bwMode="auto">
            <a:xfrm>
              <a:off x="1824"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12" name="Rectangle 12"/>
            <p:cNvSpPr>
              <a:spLocks noChangeArrowheads="1"/>
            </p:cNvSpPr>
            <p:nvPr/>
          </p:nvSpPr>
          <p:spPr bwMode="auto">
            <a:xfrm>
              <a:off x="1968"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13" name="Rectangle 13"/>
            <p:cNvSpPr>
              <a:spLocks noChangeArrowheads="1"/>
            </p:cNvSpPr>
            <p:nvPr/>
          </p:nvSpPr>
          <p:spPr bwMode="auto">
            <a:xfrm>
              <a:off x="2112"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14" name="Rectangle 14"/>
            <p:cNvSpPr>
              <a:spLocks noChangeArrowheads="1"/>
            </p:cNvSpPr>
            <p:nvPr/>
          </p:nvSpPr>
          <p:spPr bwMode="auto">
            <a:xfrm>
              <a:off x="2256" y="11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815" name="Rectangle 15"/>
            <p:cNvSpPr>
              <a:spLocks noChangeArrowheads="1"/>
            </p:cNvSpPr>
            <p:nvPr/>
          </p:nvSpPr>
          <p:spPr bwMode="auto">
            <a:xfrm>
              <a:off x="2400"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16" name="Rectangle 16"/>
            <p:cNvSpPr>
              <a:spLocks noChangeArrowheads="1"/>
            </p:cNvSpPr>
            <p:nvPr/>
          </p:nvSpPr>
          <p:spPr bwMode="auto">
            <a:xfrm>
              <a:off x="2544"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17" name="Rectangle 17"/>
            <p:cNvSpPr>
              <a:spLocks noChangeArrowheads="1"/>
            </p:cNvSpPr>
            <p:nvPr/>
          </p:nvSpPr>
          <p:spPr bwMode="auto">
            <a:xfrm>
              <a:off x="2688"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18" name="Rectangle 18"/>
            <p:cNvSpPr>
              <a:spLocks noChangeArrowheads="1"/>
            </p:cNvSpPr>
            <p:nvPr/>
          </p:nvSpPr>
          <p:spPr bwMode="auto">
            <a:xfrm>
              <a:off x="1824"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19" name="Rectangle 19"/>
            <p:cNvSpPr>
              <a:spLocks noChangeArrowheads="1"/>
            </p:cNvSpPr>
            <p:nvPr/>
          </p:nvSpPr>
          <p:spPr bwMode="auto">
            <a:xfrm>
              <a:off x="1968"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20" name="Rectangle 20"/>
            <p:cNvSpPr>
              <a:spLocks noChangeArrowheads="1"/>
            </p:cNvSpPr>
            <p:nvPr/>
          </p:nvSpPr>
          <p:spPr bwMode="auto">
            <a:xfrm>
              <a:off x="2112"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21" name="Rectangle 21"/>
            <p:cNvSpPr>
              <a:spLocks noChangeArrowheads="1"/>
            </p:cNvSpPr>
            <p:nvPr/>
          </p:nvSpPr>
          <p:spPr bwMode="auto">
            <a:xfrm>
              <a:off x="2256" y="12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822" name="Rectangle 22"/>
            <p:cNvSpPr>
              <a:spLocks noChangeArrowheads="1"/>
            </p:cNvSpPr>
            <p:nvPr/>
          </p:nvSpPr>
          <p:spPr bwMode="auto">
            <a:xfrm>
              <a:off x="2400"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23" name="Rectangle 23"/>
            <p:cNvSpPr>
              <a:spLocks noChangeArrowheads="1"/>
            </p:cNvSpPr>
            <p:nvPr/>
          </p:nvSpPr>
          <p:spPr bwMode="auto">
            <a:xfrm>
              <a:off x="2544"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24" name="Rectangle 24"/>
            <p:cNvSpPr>
              <a:spLocks noChangeArrowheads="1"/>
            </p:cNvSpPr>
            <p:nvPr/>
          </p:nvSpPr>
          <p:spPr bwMode="auto">
            <a:xfrm>
              <a:off x="2688"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25" name="Rectangle 25"/>
            <p:cNvSpPr>
              <a:spLocks noChangeArrowheads="1"/>
            </p:cNvSpPr>
            <p:nvPr/>
          </p:nvSpPr>
          <p:spPr bwMode="auto">
            <a:xfrm>
              <a:off x="1824"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26" name="Rectangle 26"/>
            <p:cNvSpPr>
              <a:spLocks noChangeArrowheads="1"/>
            </p:cNvSpPr>
            <p:nvPr/>
          </p:nvSpPr>
          <p:spPr bwMode="auto">
            <a:xfrm>
              <a:off x="1968"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27" name="Rectangle 27"/>
            <p:cNvSpPr>
              <a:spLocks noChangeArrowheads="1"/>
            </p:cNvSpPr>
            <p:nvPr/>
          </p:nvSpPr>
          <p:spPr bwMode="auto">
            <a:xfrm>
              <a:off x="2112" y="14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828" name="Rectangle 28"/>
            <p:cNvSpPr>
              <a:spLocks noChangeArrowheads="1"/>
            </p:cNvSpPr>
            <p:nvPr/>
          </p:nvSpPr>
          <p:spPr bwMode="auto">
            <a:xfrm>
              <a:off x="2256"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29" name="Rectangle 29"/>
            <p:cNvSpPr>
              <a:spLocks noChangeArrowheads="1"/>
            </p:cNvSpPr>
            <p:nvPr/>
          </p:nvSpPr>
          <p:spPr bwMode="auto">
            <a:xfrm>
              <a:off x="2400" y="14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830" name="Rectangle 30"/>
            <p:cNvSpPr>
              <a:spLocks noChangeArrowheads="1"/>
            </p:cNvSpPr>
            <p:nvPr/>
          </p:nvSpPr>
          <p:spPr bwMode="auto">
            <a:xfrm>
              <a:off x="2544"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31" name="Rectangle 31"/>
            <p:cNvSpPr>
              <a:spLocks noChangeArrowheads="1"/>
            </p:cNvSpPr>
            <p:nvPr/>
          </p:nvSpPr>
          <p:spPr bwMode="auto">
            <a:xfrm>
              <a:off x="2688"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32" name="Rectangle 32"/>
            <p:cNvSpPr>
              <a:spLocks noChangeArrowheads="1"/>
            </p:cNvSpPr>
            <p:nvPr/>
          </p:nvSpPr>
          <p:spPr bwMode="auto">
            <a:xfrm>
              <a:off x="1824"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33" name="Rectangle 33"/>
            <p:cNvSpPr>
              <a:spLocks noChangeArrowheads="1"/>
            </p:cNvSpPr>
            <p:nvPr/>
          </p:nvSpPr>
          <p:spPr bwMode="auto">
            <a:xfrm>
              <a:off x="1968"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34" name="Rectangle 34"/>
            <p:cNvSpPr>
              <a:spLocks noChangeArrowheads="1"/>
            </p:cNvSpPr>
            <p:nvPr/>
          </p:nvSpPr>
          <p:spPr bwMode="auto">
            <a:xfrm>
              <a:off x="2112" y="158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835" name="Rectangle 35"/>
            <p:cNvSpPr>
              <a:spLocks noChangeArrowheads="1"/>
            </p:cNvSpPr>
            <p:nvPr/>
          </p:nvSpPr>
          <p:spPr bwMode="auto">
            <a:xfrm>
              <a:off x="2256"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36" name="Rectangle 36"/>
            <p:cNvSpPr>
              <a:spLocks noChangeArrowheads="1"/>
            </p:cNvSpPr>
            <p:nvPr/>
          </p:nvSpPr>
          <p:spPr bwMode="auto">
            <a:xfrm>
              <a:off x="2400" y="158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837" name="Rectangle 37"/>
            <p:cNvSpPr>
              <a:spLocks noChangeArrowheads="1"/>
            </p:cNvSpPr>
            <p:nvPr/>
          </p:nvSpPr>
          <p:spPr bwMode="auto">
            <a:xfrm>
              <a:off x="2544"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38" name="Rectangle 38"/>
            <p:cNvSpPr>
              <a:spLocks noChangeArrowheads="1"/>
            </p:cNvSpPr>
            <p:nvPr/>
          </p:nvSpPr>
          <p:spPr bwMode="auto">
            <a:xfrm>
              <a:off x="2688"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39" name="Rectangle 39"/>
            <p:cNvSpPr>
              <a:spLocks noChangeArrowheads="1"/>
            </p:cNvSpPr>
            <p:nvPr/>
          </p:nvSpPr>
          <p:spPr bwMode="auto">
            <a:xfrm>
              <a:off x="1824"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40" name="Rectangle 40"/>
            <p:cNvSpPr>
              <a:spLocks noChangeArrowheads="1"/>
            </p:cNvSpPr>
            <p:nvPr/>
          </p:nvSpPr>
          <p:spPr bwMode="auto">
            <a:xfrm>
              <a:off x="1968" y="172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841" name="Rectangle 41"/>
            <p:cNvSpPr>
              <a:spLocks noChangeArrowheads="1"/>
            </p:cNvSpPr>
            <p:nvPr/>
          </p:nvSpPr>
          <p:spPr bwMode="auto">
            <a:xfrm>
              <a:off x="2112"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42" name="Rectangle 42"/>
            <p:cNvSpPr>
              <a:spLocks noChangeArrowheads="1"/>
            </p:cNvSpPr>
            <p:nvPr/>
          </p:nvSpPr>
          <p:spPr bwMode="auto">
            <a:xfrm>
              <a:off x="2256"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43" name="Rectangle 43"/>
            <p:cNvSpPr>
              <a:spLocks noChangeArrowheads="1"/>
            </p:cNvSpPr>
            <p:nvPr/>
          </p:nvSpPr>
          <p:spPr bwMode="auto">
            <a:xfrm>
              <a:off x="2400"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44" name="Rectangle 44"/>
            <p:cNvSpPr>
              <a:spLocks noChangeArrowheads="1"/>
            </p:cNvSpPr>
            <p:nvPr/>
          </p:nvSpPr>
          <p:spPr bwMode="auto">
            <a:xfrm>
              <a:off x="2544" y="172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845" name="Rectangle 45"/>
            <p:cNvSpPr>
              <a:spLocks noChangeArrowheads="1"/>
            </p:cNvSpPr>
            <p:nvPr/>
          </p:nvSpPr>
          <p:spPr bwMode="auto">
            <a:xfrm>
              <a:off x="2688"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46" name="Rectangle 46"/>
            <p:cNvSpPr>
              <a:spLocks noChangeArrowheads="1"/>
            </p:cNvSpPr>
            <p:nvPr/>
          </p:nvSpPr>
          <p:spPr bwMode="auto">
            <a:xfrm>
              <a:off x="1824"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47" name="Rectangle 47"/>
            <p:cNvSpPr>
              <a:spLocks noChangeArrowheads="1"/>
            </p:cNvSpPr>
            <p:nvPr/>
          </p:nvSpPr>
          <p:spPr bwMode="auto">
            <a:xfrm>
              <a:off x="1968" y="187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848" name="Rectangle 48"/>
            <p:cNvSpPr>
              <a:spLocks noChangeArrowheads="1"/>
            </p:cNvSpPr>
            <p:nvPr/>
          </p:nvSpPr>
          <p:spPr bwMode="auto">
            <a:xfrm>
              <a:off x="2112" y="187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849" name="Rectangle 49"/>
            <p:cNvSpPr>
              <a:spLocks noChangeArrowheads="1"/>
            </p:cNvSpPr>
            <p:nvPr/>
          </p:nvSpPr>
          <p:spPr bwMode="auto">
            <a:xfrm>
              <a:off x="2256" y="187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850" name="Rectangle 50"/>
            <p:cNvSpPr>
              <a:spLocks noChangeArrowheads="1"/>
            </p:cNvSpPr>
            <p:nvPr/>
          </p:nvSpPr>
          <p:spPr bwMode="auto">
            <a:xfrm>
              <a:off x="2400" y="187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851" name="Rectangle 51"/>
            <p:cNvSpPr>
              <a:spLocks noChangeArrowheads="1"/>
            </p:cNvSpPr>
            <p:nvPr/>
          </p:nvSpPr>
          <p:spPr bwMode="auto">
            <a:xfrm>
              <a:off x="2544" y="187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852" name="Rectangle 52"/>
            <p:cNvSpPr>
              <a:spLocks noChangeArrowheads="1"/>
            </p:cNvSpPr>
            <p:nvPr/>
          </p:nvSpPr>
          <p:spPr bwMode="auto">
            <a:xfrm>
              <a:off x="2688"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53" name="Rectangle 53"/>
            <p:cNvSpPr>
              <a:spLocks noChangeArrowheads="1"/>
            </p:cNvSpPr>
            <p:nvPr/>
          </p:nvSpPr>
          <p:spPr bwMode="auto">
            <a:xfrm>
              <a:off x="1824"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54" name="Rectangle 54"/>
            <p:cNvSpPr>
              <a:spLocks noChangeArrowheads="1"/>
            </p:cNvSpPr>
            <p:nvPr/>
          </p:nvSpPr>
          <p:spPr bwMode="auto">
            <a:xfrm>
              <a:off x="1968" y="201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855" name="Rectangle 55"/>
            <p:cNvSpPr>
              <a:spLocks noChangeArrowheads="1"/>
            </p:cNvSpPr>
            <p:nvPr/>
          </p:nvSpPr>
          <p:spPr bwMode="auto">
            <a:xfrm>
              <a:off x="2112"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56" name="Rectangle 56"/>
            <p:cNvSpPr>
              <a:spLocks noChangeArrowheads="1"/>
            </p:cNvSpPr>
            <p:nvPr/>
          </p:nvSpPr>
          <p:spPr bwMode="auto">
            <a:xfrm>
              <a:off x="2256"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57" name="Rectangle 57"/>
            <p:cNvSpPr>
              <a:spLocks noChangeArrowheads="1"/>
            </p:cNvSpPr>
            <p:nvPr/>
          </p:nvSpPr>
          <p:spPr bwMode="auto">
            <a:xfrm>
              <a:off x="2400"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58" name="Rectangle 58"/>
            <p:cNvSpPr>
              <a:spLocks noChangeArrowheads="1"/>
            </p:cNvSpPr>
            <p:nvPr/>
          </p:nvSpPr>
          <p:spPr bwMode="auto">
            <a:xfrm>
              <a:off x="2544" y="201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859" name="Rectangle 59"/>
            <p:cNvSpPr>
              <a:spLocks noChangeArrowheads="1"/>
            </p:cNvSpPr>
            <p:nvPr/>
          </p:nvSpPr>
          <p:spPr bwMode="auto">
            <a:xfrm>
              <a:off x="2688"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60" name="Rectangle 60"/>
            <p:cNvSpPr>
              <a:spLocks noChangeArrowheads="1"/>
            </p:cNvSpPr>
            <p:nvPr/>
          </p:nvSpPr>
          <p:spPr bwMode="auto">
            <a:xfrm>
              <a:off x="1824" y="216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61" name="Rectangle 61"/>
            <p:cNvSpPr>
              <a:spLocks noChangeArrowheads="1"/>
            </p:cNvSpPr>
            <p:nvPr/>
          </p:nvSpPr>
          <p:spPr bwMode="auto">
            <a:xfrm>
              <a:off x="1968"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862" name="Rectangle 62"/>
            <p:cNvSpPr>
              <a:spLocks noChangeArrowheads="1"/>
            </p:cNvSpPr>
            <p:nvPr/>
          </p:nvSpPr>
          <p:spPr bwMode="auto">
            <a:xfrm>
              <a:off x="2112" y="216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63" name="Rectangle 63"/>
            <p:cNvSpPr>
              <a:spLocks noChangeArrowheads="1"/>
            </p:cNvSpPr>
            <p:nvPr/>
          </p:nvSpPr>
          <p:spPr bwMode="auto">
            <a:xfrm>
              <a:off x="2256" y="216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64" name="Rectangle 64"/>
            <p:cNvSpPr>
              <a:spLocks noChangeArrowheads="1"/>
            </p:cNvSpPr>
            <p:nvPr/>
          </p:nvSpPr>
          <p:spPr bwMode="auto">
            <a:xfrm>
              <a:off x="2400" y="216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65" name="Rectangle 65"/>
            <p:cNvSpPr>
              <a:spLocks noChangeArrowheads="1"/>
            </p:cNvSpPr>
            <p:nvPr/>
          </p:nvSpPr>
          <p:spPr bwMode="auto">
            <a:xfrm>
              <a:off x="2544"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866" name="Rectangle 66"/>
            <p:cNvSpPr>
              <a:spLocks noChangeArrowheads="1"/>
            </p:cNvSpPr>
            <p:nvPr/>
          </p:nvSpPr>
          <p:spPr bwMode="auto">
            <a:xfrm>
              <a:off x="2688" y="216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68" name="Rectangle 68"/>
            <p:cNvSpPr>
              <a:spLocks noChangeArrowheads="1"/>
            </p:cNvSpPr>
            <p:nvPr/>
          </p:nvSpPr>
          <p:spPr bwMode="auto">
            <a:xfrm>
              <a:off x="1824" y="240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869" name="Rectangle 69"/>
            <p:cNvSpPr>
              <a:spLocks noChangeArrowheads="1"/>
            </p:cNvSpPr>
            <p:nvPr/>
          </p:nvSpPr>
          <p:spPr bwMode="auto">
            <a:xfrm>
              <a:off x="1968"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70" name="Rectangle 70"/>
            <p:cNvSpPr>
              <a:spLocks noChangeArrowheads="1"/>
            </p:cNvSpPr>
            <p:nvPr/>
          </p:nvSpPr>
          <p:spPr bwMode="auto">
            <a:xfrm>
              <a:off x="2112"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71" name="Rectangle 71"/>
            <p:cNvSpPr>
              <a:spLocks noChangeArrowheads="1"/>
            </p:cNvSpPr>
            <p:nvPr/>
          </p:nvSpPr>
          <p:spPr bwMode="auto">
            <a:xfrm>
              <a:off x="2256"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72" name="Rectangle 72"/>
            <p:cNvSpPr>
              <a:spLocks noChangeArrowheads="1"/>
            </p:cNvSpPr>
            <p:nvPr/>
          </p:nvSpPr>
          <p:spPr bwMode="auto">
            <a:xfrm>
              <a:off x="2400"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73" name="Rectangle 73"/>
            <p:cNvSpPr>
              <a:spLocks noChangeArrowheads="1"/>
            </p:cNvSpPr>
            <p:nvPr/>
          </p:nvSpPr>
          <p:spPr bwMode="auto">
            <a:xfrm>
              <a:off x="2544"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74" name="Rectangle 74"/>
            <p:cNvSpPr>
              <a:spLocks noChangeArrowheads="1"/>
            </p:cNvSpPr>
            <p:nvPr/>
          </p:nvSpPr>
          <p:spPr bwMode="auto">
            <a:xfrm>
              <a:off x="2688"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77" name="Rectangle 77"/>
            <p:cNvSpPr>
              <a:spLocks noChangeArrowheads="1"/>
            </p:cNvSpPr>
            <p:nvPr/>
          </p:nvSpPr>
          <p:spPr bwMode="auto">
            <a:xfrm>
              <a:off x="2928"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878" name="Rectangle 78"/>
            <p:cNvSpPr>
              <a:spLocks noChangeArrowheads="1"/>
            </p:cNvSpPr>
            <p:nvPr/>
          </p:nvSpPr>
          <p:spPr bwMode="auto">
            <a:xfrm>
              <a:off x="3072"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879" name="Rectangle 79"/>
            <p:cNvSpPr>
              <a:spLocks noChangeArrowheads="1"/>
            </p:cNvSpPr>
            <p:nvPr/>
          </p:nvSpPr>
          <p:spPr bwMode="auto">
            <a:xfrm>
              <a:off x="3216"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880" name="Rectangle 80"/>
            <p:cNvSpPr>
              <a:spLocks noChangeArrowheads="1"/>
            </p:cNvSpPr>
            <p:nvPr/>
          </p:nvSpPr>
          <p:spPr bwMode="auto">
            <a:xfrm>
              <a:off x="3360"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881" name="Rectangle 81"/>
            <p:cNvSpPr>
              <a:spLocks noChangeArrowheads="1"/>
            </p:cNvSpPr>
            <p:nvPr/>
          </p:nvSpPr>
          <p:spPr bwMode="auto">
            <a:xfrm>
              <a:off x="3504"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882" name="Rectangle 82"/>
            <p:cNvSpPr>
              <a:spLocks noChangeArrowheads="1"/>
            </p:cNvSpPr>
            <p:nvPr/>
          </p:nvSpPr>
          <p:spPr bwMode="auto">
            <a:xfrm>
              <a:off x="3648"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883" name="Rectangle 83"/>
            <p:cNvSpPr>
              <a:spLocks noChangeArrowheads="1"/>
            </p:cNvSpPr>
            <p:nvPr/>
          </p:nvSpPr>
          <p:spPr bwMode="auto">
            <a:xfrm>
              <a:off x="3792" y="10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84" name="Rectangle 84"/>
            <p:cNvSpPr>
              <a:spLocks noChangeArrowheads="1"/>
            </p:cNvSpPr>
            <p:nvPr/>
          </p:nvSpPr>
          <p:spPr bwMode="auto">
            <a:xfrm>
              <a:off x="2928" y="11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885" name="Rectangle 85"/>
            <p:cNvSpPr>
              <a:spLocks noChangeArrowheads="1"/>
            </p:cNvSpPr>
            <p:nvPr/>
          </p:nvSpPr>
          <p:spPr bwMode="auto">
            <a:xfrm>
              <a:off x="3072"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86" name="Rectangle 86"/>
            <p:cNvSpPr>
              <a:spLocks noChangeArrowheads="1"/>
            </p:cNvSpPr>
            <p:nvPr/>
          </p:nvSpPr>
          <p:spPr bwMode="auto">
            <a:xfrm>
              <a:off x="3216"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87" name="Rectangle 87"/>
            <p:cNvSpPr>
              <a:spLocks noChangeArrowheads="1"/>
            </p:cNvSpPr>
            <p:nvPr/>
          </p:nvSpPr>
          <p:spPr bwMode="auto">
            <a:xfrm>
              <a:off x="3360"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88" name="Rectangle 88"/>
            <p:cNvSpPr>
              <a:spLocks noChangeArrowheads="1"/>
            </p:cNvSpPr>
            <p:nvPr/>
          </p:nvSpPr>
          <p:spPr bwMode="auto">
            <a:xfrm>
              <a:off x="3504"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89" name="Rectangle 89"/>
            <p:cNvSpPr>
              <a:spLocks noChangeArrowheads="1"/>
            </p:cNvSpPr>
            <p:nvPr/>
          </p:nvSpPr>
          <p:spPr bwMode="auto">
            <a:xfrm>
              <a:off x="3648"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90" name="Rectangle 90"/>
            <p:cNvSpPr>
              <a:spLocks noChangeArrowheads="1"/>
            </p:cNvSpPr>
            <p:nvPr/>
          </p:nvSpPr>
          <p:spPr bwMode="auto">
            <a:xfrm>
              <a:off x="3792" y="11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891" name="Rectangle 91"/>
            <p:cNvSpPr>
              <a:spLocks noChangeArrowheads="1"/>
            </p:cNvSpPr>
            <p:nvPr/>
          </p:nvSpPr>
          <p:spPr bwMode="auto">
            <a:xfrm>
              <a:off x="2928" y="12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892" name="Rectangle 92"/>
            <p:cNvSpPr>
              <a:spLocks noChangeArrowheads="1"/>
            </p:cNvSpPr>
            <p:nvPr/>
          </p:nvSpPr>
          <p:spPr bwMode="auto">
            <a:xfrm>
              <a:off x="3072"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93" name="Rectangle 93"/>
            <p:cNvSpPr>
              <a:spLocks noChangeArrowheads="1"/>
            </p:cNvSpPr>
            <p:nvPr/>
          </p:nvSpPr>
          <p:spPr bwMode="auto">
            <a:xfrm>
              <a:off x="3216"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94" name="Rectangle 94"/>
            <p:cNvSpPr>
              <a:spLocks noChangeArrowheads="1"/>
            </p:cNvSpPr>
            <p:nvPr/>
          </p:nvSpPr>
          <p:spPr bwMode="auto">
            <a:xfrm>
              <a:off x="3360"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95" name="Rectangle 95"/>
            <p:cNvSpPr>
              <a:spLocks noChangeArrowheads="1"/>
            </p:cNvSpPr>
            <p:nvPr/>
          </p:nvSpPr>
          <p:spPr bwMode="auto">
            <a:xfrm>
              <a:off x="3504"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96" name="Rectangle 96"/>
            <p:cNvSpPr>
              <a:spLocks noChangeArrowheads="1"/>
            </p:cNvSpPr>
            <p:nvPr/>
          </p:nvSpPr>
          <p:spPr bwMode="auto">
            <a:xfrm>
              <a:off x="3648"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897" name="Rectangle 97"/>
            <p:cNvSpPr>
              <a:spLocks noChangeArrowheads="1"/>
            </p:cNvSpPr>
            <p:nvPr/>
          </p:nvSpPr>
          <p:spPr bwMode="auto">
            <a:xfrm>
              <a:off x="3792" y="12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898" name="Rectangle 98"/>
            <p:cNvSpPr>
              <a:spLocks noChangeArrowheads="1"/>
            </p:cNvSpPr>
            <p:nvPr/>
          </p:nvSpPr>
          <p:spPr bwMode="auto">
            <a:xfrm>
              <a:off x="2928" y="14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899" name="Rectangle 99"/>
            <p:cNvSpPr>
              <a:spLocks noChangeArrowheads="1"/>
            </p:cNvSpPr>
            <p:nvPr/>
          </p:nvSpPr>
          <p:spPr bwMode="auto">
            <a:xfrm>
              <a:off x="3072"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00" name="Rectangle 100"/>
            <p:cNvSpPr>
              <a:spLocks noChangeArrowheads="1"/>
            </p:cNvSpPr>
            <p:nvPr/>
          </p:nvSpPr>
          <p:spPr bwMode="auto">
            <a:xfrm>
              <a:off x="3216"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01" name="Rectangle 101"/>
            <p:cNvSpPr>
              <a:spLocks noChangeArrowheads="1"/>
            </p:cNvSpPr>
            <p:nvPr/>
          </p:nvSpPr>
          <p:spPr bwMode="auto">
            <a:xfrm>
              <a:off x="3360"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02" name="Rectangle 102"/>
            <p:cNvSpPr>
              <a:spLocks noChangeArrowheads="1"/>
            </p:cNvSpPr>
            <p:nvPr/>
          </p:nvSpPr>
          <p:spPr bwMode="auto">
            <a:xfrm>
              <a:off x="3504"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03" name="Rectangle 103"/>
            <p:cNvSpPr>
              <a:spLocks noChangeArrowheads="1"/>
            </p:cNvSpPr>
            <p:nvPr/>
          </p:nvSpPr>
          <p:spPr bwMode="auto">
            <a:xfrm>
              <a:off x="3648"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04" name="Rectangle 104"/>
            <p:cNvSpPr>
              <a:spLocks noChangeArrowheads="1"/>
            </p:cNvSpPr>
            <p:nvPr/>
          </p:nvSpPr>
          <p:spPr bwMode="auto">
            <a:xfrm>
              <a:off x="3792" y="14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905" name="Rectangle 105"/>
            <p:cNvSpPr>
              <a:spLocks noChangeArrowheads="1"/>
            </p:cNvSpPr>
            <p:nvPr/>
          </p:nvSpPr>
          <p:spPr bwMode="auto">
            <a:xfrm>
              <a:off x="2928" y="158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906" name="Rectangle 106"/>
            <p:cNvSpPr>
              <a:spLocks noChangeArrowheads="1"/>
            </p:cNvSpPr>
            <p:nvPr/>
          </p:nvSpPr>
          <p:spPr bwMode="auto">
            <a:xfrm>
              <a:off x="3072" y="158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907" name="Rectangle 107"/>
            <p:cNvSpPr>
              <a:spLocks noChangeArrowheads="1"/>
            </p:cNvSpPr>
            <p:nvPr/>
          </p:nvSpPr>
          <p:spPr bwMode="auto">
            <a:xfrm>
              <a:off x="3216" y="158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908" name="Rectangle 108"/>
            <p:cNvSpPr>
              <a:spLocks noChangeArrowheads="1"/>
            </p:cNvSpPr>
            <p:nvPr/>
          </p:nvSpPr>
          <p:spPr bwMode="auto">
            <a:xfrm>
              <a:off x="3360" y="158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909" name="Rectangle 109"/>
            <p:cNvSpPr>
              <a:spLocks noChangeArrowheads="1"/>
            </p:cNvSpPr>
            <p:nvPr/>
          </p:nvSpPr>
          <p:spPr bwMode="auto">
            <a:xfrm>
              <a:off x="3504" y="158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910" name="Rectangle 110"/>
            <p:cNvSpPr>
              <a:spLocks noChangeArrowheads="1"/>
            </p:cNvSpPr>
            <p:nvPr/>
          </p:nvSpPr>
          <p:spPr bwMode="auto">
            <a:xfrm>
              <a:off x="3648" y="158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911" name="Rectangle 111"/>
            <p:cNvSpPr>
              <a:spLocks noChangeArrowheads="1"/>
            </p:cNvSpPr>
            <p:nvPr/>
          </p:nvSpPr>
          <p:spPr bwMode="auto">
            <a:xfrm>
              <a:off x="3792"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12" name="Rectangle 112"/>
            <p:cNvSpPr>
              <a:spLocks noChangeArrowheads="1"/>
            </p:cNvSpPr>
            <p:nvPr/>
          </p:nvSpPr>
          <p:spPr bwMode="auto">
            <a:xfrm>
              <a:off x="2928" y="172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913" name="Rectangle 113"/>
            <p:cNvSpPr>
              <a:spLocks noChangeArrowheads="1"/>
            </p:cNvSpPr>
            <p:nvPr/>
          </p:nvSpPr>
          <p:spPr bwMode="auto">
            <a:xfrm>
              <a:off x="3072"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14" name="Rectangle 114"/>
            <p:cNvSpPr>
              <a:spLocks noChangeArrowheads="1"/>
            </p:cNvSpPr>
            <p:nvPr/>
          </p:nvSpPr>
          <p:spPr bwMode="auto">
            <a:xfrm>
              <a:off x="3216"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15" name="Rectangle 115"/>
            <p:cNvSpPr>
              <a:spLocks noChangeArrowheads="1"/>
            </p:cNvSpPr>
            <p:nvPr/>
          </p:nvSpPr>
          <p:spPr bwMode="auto">
            <a:xfrm>
              <a:off x="3360"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16" name="Rectangle 116"/>
            <p:cNvSpPr>
              <a:spLocks noChangeArrowheads="1"/>
            </p:cNvSpPr>
            <p:nvPr/>
          </p:nvSpPr>
          <p:spPr bwMode="auto">
            <a:xfrm>
              <a:off x="3504"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17" name="Rectangle 117"/>
            <p:cNvSpPr>
              <a:spLocks noChangeArrowheads="1"/>
            </p:cNvSpPr>
            <p:nvPr/>
          </p:nvSpPr>
          <p:spPr bwMode="auto">
            <a:xfrm>
              <a:off x="3648"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18" name="Rectangle 118"/>
            <p:cNvSpPr>
              <a:spLocks noChangeArrowheads="1"/>
            </p:cNvSpPr>
            <p:nvPr/>
          </p:nvSpPr>
          <p:spPr bwMode="auto">
            <a:xfrm>
              <a:off x="3792" y="172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919" name="Rectangle 119"/>
            <p:cNvSpPr>
              <a:spLocks noChangeArrowheads="1"/>
            </p:cNvSpPr>
            <p:nvPr/>
          </p:nvSpPr>
          <p:spPr bwMode="auto">
            <a:xfrm>
              <a:off x="2928" y="187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920" name="Rectangle 120"/>
            <p:cNvSpPr>
              <a:spLocks noChangeArrowheads="1"/>
            </p:cNvSpPr>
            <p:nvPr/>
          </p:nvSpPr>
          <p:spPr bwMode="auto">
            <a:xfrm>
              <a:off x="3072"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21" name="Rectangle 121"/>
            <p:cNvSpPr>
              <a:spLocks noChangeArrowheads="1"/>
            </p:cNvSpPr>
            <p:nvPr/>
          </p:nvSpPr>
          <p:spPr bwMode="auto">
            <a:xfrm>
              <a:off x="3216"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22" name="Rectangle 122"/>
            <p:cNvSpPr>
              <a:spLocks noChangeArrowheads="1"/>
            </p:cNvSpPr>
            <p:nvPr/>
          </p:nvSpPr>
          <p:spPr bwMode="auto">
            <a:xfrm>
              <a:off x="3360"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23" name="Rectangle 123"/>
            <p:cNvSpPr>
              <a:spLocks noChangeArrowheads="1"/>
            </p:cNvSpPr>
            <p:nvPr/>
          </p:nvSpPr>
          <p:spPr bwMode="auto">
            <a:xfrm>
              <a:off x="3504"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24" name="Rectangle 124"/>
            <p:cNvSpPr>
              <a:spLocks noChangeArrowheads="1"/>
            </p:cNvSpPr>
            <p:nvPr/>
          </p:nvSpPr>
          <p:spPr bwMode="auto">
            <a:xfrm>
              <a:off x="3648"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25" name="Rectangle 125"/>
            <p:cNvSpPr>
              <a:spLocks noChangeArrowheads="1"/>
            </p:cNvSpPr>
            <p:nvPr/>
          </p:nvSpPr>
          <p:spPr bwMode="auto">
            <a:xfrm>
              <a:off x="3792" y="187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926" name="Rectangle 126"/>
            <p:cNvSpPr>
              <a:spLocks noChangeArrowheads="1"/>
            </p:cNvSpPr>
            <p:nvPr/>
          </p:nvSpPr>
          <p:spPr bwMode="auto">
            <a:xfrm>
              <a:off x="2928" y="201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927" name="Rectangle 127"/>
            <p:cNvSpPr>
              <a:spLocks noChangeArrowheads="1"/>
            </p:cNvSpPr>
            <p:nvPr/>
          </p:nvSpPr>
          <p:spPr bwMode="auto">
            <a:xfrm>
              <a:off x="3072"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28" name="Rectangle 128"/>
            <p:cNvSpPr>
              <a:spLocks noChangeArrowheads="1"/>
            </p:cNvSpPr>
            <p:nvPr/>
          </p:nvSpPr>
          <p:spPr bwMode="auto">
            <a:xfrm>
              <a:off x="3216"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29" name="Rectangle 129"/>
            <p:cNvSpPr>
              <a:spLocks noChangeArrowheads="1"/>
            </p:cNvSpPr>
            <p:nvPr/>
          </p:nvSpPr>
          <p:spPr bwMode="auto">
            <a:xfrm>
              <a:off x="3360"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30" name="Rectangle 130"/>
            <p:cNvSpPr>
              <a:spLocks noChangeArrowheads="1"/>
            </p:cNvSpPr>
            <p:nvPr/>
          </p:nvSpPr>
          <p:spPr bwMode="auto">
            <a:xfrm>
              <a:off x="3504"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31" name="Rectangle 131"/>
            <p:cNvSpPr>
              <a:spLocks noChangeArrowheads="1"/>
            </p:cNvSpPr>
            <p:nvPr/>
          </p:nvSpPr>
          <p:spPr bwMode="auto">
            <a:xfrm>
              <a:off x="3648"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32" name="Rectangle 132"/>
            <p:cNvSpPr>
              <a:spLocks noChangeArrowheads="1"/>
            </p:cNvSpPr>
            <p:nvPr/>
          </p:nvSpPr>
          <p:spPr bwMode="auto">
            <a:xfrm>
              <a:off x="3792" y="201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933" name="Rectangle 133"/>
            <p:cNvSpPr>
              <a:spLocks noChangeArrowheads="1"/>
            </p:cNvSpPr>
            <p:nvPr/>
          </p:nvSpPr>
          <p:spPr bwMode="auto">
            <a:xfrm>
              <a:off x="2928"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934" name="Rectangle 134"/>
            <p:cNvSpPr>
              <a:spLocks noChangeArrowheads="1"/>
            </p:cNvSpPr>
            <p:nvPr/>
          </p:nvSpPr>
          <p:spPr bwMode="auto">
            <a:xfrm>
              <a:off x="3072"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935" name="Rectangle 135"/>
            <p:cNvSpPr>
              <a:spLocks noChangeArrowheads="1"/>
            </p:cNvSpPr>
            <p:nvPr/>
          </p:nvSpPr>
          <p:spPr bwMode="auto">
            <a:xfrm>
              <a:off x="3216"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936" name="Rectangle 136"/>
            <p:cNvSpPr>
              <a:spLocks noChangeArrowheads="1"/>
            </p:cNvSpPr>
            <p:nvPr/>
          </p:nvSpPr>
          <p:spPr bwMode="auto">
            <a:xfrm>
              <a:off x="3360"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937" name="Rectangle 137"/>
            <p:cNvSpPr>
              <a:spLocks noChangeArrowheads="1"/>
            </p:cNvSpPr>
            <p:nvPr/>
          </p:nvSpPr>
          <p:spPr bwMode="auto">
            <a:xfrm>
              <a:off x="3504"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938" name="Rectangle 138"/>
            <p:cNvSpPr>
              <a:spLocks noChangeArrowheads="1"/>
            </p:cNvSpPr>
            <p:nvPr/>
          </p:nvSpPr>
          <p:spPr bwMode="auto">
            <a:xfrm>
              <a:off x="3648"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939" name="Rectangle 139"/>
            <p:cNvSpPr>
              <a:spLocks noChangeArrowheads="1"/>
            </p:cNvSpPr>
            <p:nvPr/>
          </p:nvSpPr>
          <p:spPr bwMode="auto">
            <a:xfrm>
              <a:off x="3792" y="216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41" name="Rectangle 141"/>
            <p:cNvSpPr>
              <a:spLocks noChangeArrowheads="1"/>
            </p:cNvSpPr>
            <p:nvPr/>
          </p:nvSpPr>
          <p:spPr bwMode="auto">
            <a:xfrm>
              <a:off x="2928"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42" name="Rectangle 142"/>
            <p:cNvSpPr>
              <a:spLocks noChangeArrowheads="1"/>
            </p:cNvSpPr>
            <p:nvPr/>
          </p:nvSpPr>
          <p:spPr bwMode="auto">
            <a:xfrm>
              <a:off x="3072" y="240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943" name="Rectangle 143"/>
            <p:cNvSpPr>
              <a:spLocks noChangeArrowheads="1"/>
            </p:cNvSpPr>
            <p:nvPr/>
          </p:nvSpPr>
          <p:spPr bwMode="auto">
            <a:xfrm>
              <a:off x="3216"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44" name="Rectangle 144"/>
            <p:cNvSpPr>
              <a:spLocks noChangeArrowheads="1"/>
            </p:cNvSpPr>
            <p:nvPr/>
          </p:nvSpPr>
          <p:spPr bwMode="auto">
            <a:xfrm>
              <a:off x="3360"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45" name="Rectangle 145"/>
            <p:cNvSpPr>
              <a:spLocks noChangeArrowheads="1"/>
            </p:cNvSpPr>
            <p:nvPr/>
          </p:nvSpPr>
          <p:spPr bwMode="auto">
            <a:xfrm>
              <a:off x="3504"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46" name="Rectangle 146"/>
            <p:cNvSpPr>
              <a:spLocks noChangeArrowheads="1"/>
            </p:cNvSpPr>
            <p:nvPr/>
          </p:nvSpPr>
          <p:spPr bwMode="auto">
            <a:xfrm>
              <a:off x="3648"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47" name="Rectangle 147"/>
            <p:cNvSpPr>
              <a:spLocks noChangeArrowheads="1"/>
            </p:cNvSpPr>
            <p:nvPr/>
          </p:nvSpPr>
          <p:spPr bwMode="auto">
            <a:xfrm>
              <a:off x="3792"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49" name="Rectangle 149"/>
            <p:cNvSpPr>
              <a:spLocks noChangeArrowheads="1"/>
            </p:cNvSpPr>
            <p:nvPr/>
          </p:nvSpPr>
          <p:spPr bwMode="auto">
            <a:xfrm>
              <a:off x="4032" y="10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50" name="Rectangle 150"/>
            <p:cNvSpPr>
              <a:spLocks noChangeArrowheads="1"/>
            </p:cNvSpPr>
            <p:nvPr/>
          </p:nvSpPr>
          <p:spPr bwMode="auto">
            <a:xfrm>
              <a:off x="4176" y="10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51" name="Rectangle 151"/>
            <p:cNvSpPr>
              <a:spLocks noChangeArrowheads="1"/>
            </p:cNvSpPr>
            <p:nvPr/>
          </p:nvSpPr>
          <p:spPr bwMode="auto">
            <a:xfrm>
              <a:off x="4320"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952" name="Rectangle 152"/>
            <p:cNvSpPr>
              <a:spLocks noChangeArrowheads="1"/>
            </p:cNvSpPr>
            <p:nvPr/>
          </p:nvSpPr>
          <p:spPr bwMode="auto">
            <a:xfrm>
              <a:off x="4464"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953" name="Rectangle 153"/>
            <p:cNvSpPr>
              <a:spLocks noChangeArrowheads="1"/>
            </p:cNvSpPr>
            <p:nvPr/>
          </p:nvSpPr>
          <p:spPr bwMode="auto">
            <a:xfrm>
              <a:off x="4608"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954" name="Rectangle 154"/>
            <p:cNvSpPr>
              <a:spLocks noChangeArrowheads="1"/>
            </p:cNvSpPr>
            <p:nvPr/>
          </p:nvSpPr>
          <p:spPr bwMode="auto">
            <a:xfrm>
              <a:off x="4752" y="10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55" name="Rectangle 155"/>
            <p:cNvSpPr>
              <a:spLocks noChangeArrowheads="1"/>
            </p:cNvSpPr>
            <p:nvPr/>
          </p:nvSpPr>
          <p:spPr bwMode="auto">
            <a:xfrm>
              <a:off x="4896" y="10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56" name="Rectangle 156"/>
            <p:cNvSpPr>
              <a:spLocks noChangeArrowheads="1"/>
            </p:cNvSpPr>
            <p:nvPr/>
          </p:nvSpPr>
          <p:spPr bwMode="auto">
            <a:xfrm>
              <a:off x="4032"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57" name="Rectangle 157"/>
            <p:cNvSpPr>
              <a:spLocks noChangeArrowheads="1"/>
            </p:cNvSpPr>
            <p:nvPr/>
          </p:nvSpPr>
          <p:spPr bwMode="auto">
            <a:xfrm>
              <a:off x="4176" y="11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958" name="Rectangle 158"/>
            <p:cNvSpPr>
              <a:spLocks noChangeArrowheads="1"/>
            </p:cNvSpPr>
            <p:nvPr/>
          </p:nvSpPr>
          <p:spPr bwMode="auto">
            <a:xfrm>
              <a:off x="4320"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59" name="Rectangle 159"/>
            <p:cNvSpPr>
              <a:spLocks noChangeArrowheads="1"/>
            </p:cNvSpPr>
            <p:nvPr/>
          </p:nvSpPr>
          <p:spPr bwMode="auto">
            <a:xfrm>
              <a:off x="4464"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60" name="Rectangle 160"/>
            <p:cNvSpPr>
              <a:spLocks noChangeArrowheads="1"/>
            </p:cNvSpPr>
            <p:nvPr/>
          </p:nvSpPr>
          <p:spPr bwMode="auto">
            <a:xfrm>
              <a:off x="4608"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61" name="Rectangle 161"/>
            <p:cNvSpPr>
              <a:spLocks noChangeArrowheads="1"/>
            </p:cNvSpPr>
            <p:nvPr/>
          </p:nvSpPr>
          <p:spPr bwMode="auto">
            <a:xfrm>
              <a:off x="4752" y="11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962" name="Rectangle 162"/>
            <p:cNvSpPr>
              <a:spLocks noChangeArrowheads="1"/>
            </p:cNvSpPr>
            <p:nvPr/>
          </p:nvSpPr>
          <p:spPr bwMode="auto">
            <a:xfrm>
              <a:off x="4896"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63" name="Rectangle 163"/>
            <p:cNvSpPr>
              <a:spLocks noChangeArrowheads="1"/>
            </p:cNvSpPr>
            <p:nvPr/>
          </p:nvSpPr>
          <p:spPr bwMode="auto">
            <a:xfrm>
              <a:off x="4032" y="12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964" name="Rectangle 164"/>
            <p:cNvSpPr>
              <a:spLocks noChangeArrowheads="1"/>
            </p:cNvSpPr>
            <p:nvPr/>
          </p:nvSpPr>
          <p:spPr bwMode="auto">
            <a:xfrm>
              <a:off x="4176"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65" name="Rectangle 165"/>
            <p:cNvSpPr>
              <a:spLocks noChangeArrowheads="1"/>
            </p:cNvSpPr>
            <p:nvPr/>
          </p:nvSpPr>
          <p:spPr bwMode="auto">
            <a:xfrm>
              <a:off x="4320"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66" name="Rectangle 166"/>
            <p:cNvSpPr>
              <a:spLocks noChangeArrowheads="1"/>
            </p:cNvSpPr>
            <p:nvPr/>
          </p:nvSpPr>
          <p:spPr bwMode="auto">
            <a:xfrm>
              <a:off x="4464"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67" name="Rectangle 167"/>
            <p:cNvSpPr>
              <a:spLocks noChangeArrowheads="1"/>
            </p:cNvSpPr>
            <p:nvPr/>
          </p:nvSpPr>
          <p:spPr bwMode="auto">
            <a:xfrm>
              <a:off x="4608"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68" name="Rectangle 168"/>
            <p:cNvSpPr>
              <a:spLocks noChangeArrowheads="1"/>
            </p:cNvSpPr>
            <p:nvPr/>
          </p:nvSpPr>
          <p:spPr bwMode="auto">
            <a:xfrm>
              <a:off x="4752"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69" name="Rectangle 169"/>
            <p:cNvSpPr>
              <a:spLocks noChangeArrowheads="1"/>
            </p:cNvSpPr>
            <p:nvPr/>
          </p:nvSpPr>
          <p:spPr bwMode="auto">
            <a:xfrm>
              <a:off x="4896" y="12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970" name="Rectangle 170"/>
            <p:cNvSpPr>
              <a:spLocks noChangeArrowheads="1"/>
            </p:cNvSpPr>
            <p:nvPr/>
          </p:nvSpPr>
          <p:spPr bwMode="auto">
            <a:xfrm>
              <a:off x="4032" y="14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971" name="Rectangle 171"/>
            <p:cNvSpPr>
              <a:spLocks noChangeArrowheads="1"/>
            </p:cNvSpPr>
            <p:nvPr/>
          </p:nvSpPr>
          <p:spPr bwMode="auto">
            <a:xfrm>
              <a:off x="4176"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72" name="Rectangle 172"/>
            <p:cNvSpPr>
              <a:spLocks noChangeArrowheads="1"/>
            </p:cNvSpPr>
            <p:nvPr/>
          </p:nvSpPr>
          <p:spPr bwMode="auto">
            <a:xfrm>
              <a:off x="4320"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73" name="Rectangle 173"/>
            <p:cNvSpPr>
              <a:spLocks noChangeArrowheads="1"/>
            </p:cNvSpPr>
            <p:nvPr/>
          </p:nvSpPr>
          <p:spPr bwMode="auto">
            <a:xfrm>
              <a:off x="4464"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74" name="Rectangle 174"/>
            <p:cNvSpPr>
              <a:spLocks noChangeArrowheads="1"/>
            </p:cNvSpPr>
            <p:nvPr/>
          </p:nvSpPr>
          <p:spPr bwMode="auto">
            <a:xfrm>
              <a:off x="4608"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75" name="Rectangle 175"/>
            <p:cNvSpPr>
              <a:spLocks noChangeArrowheads="1"/>
            </p:cNvSpPr>
            <p:nvPr/>
          </p:nvSpPr>
          <p:spPr bwMode="auto">
            <a:xfrm>
              <a:off x="4752"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76" name="Rectangle 176"/>
            <p:cNvSpPr>
              <a:spLocks noChangeArrowheads="1"/>
            </p:cNvSpPr>
            <p:nvPr/>
          </p:nvSpPr>
          <p:spPr bwMode="auto">
            <a:xfrm>
              <a:off x="4896"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77" name="Rectangle 177"/>
            <p:cNvSpPr>
              <a:spLocks noChangeArrowheads="1"/>
            </p:cNvSpPr>
            <p:nvPr/>
          </p:nvSpPr>
          <p:spPr bwMode="auto">
            <a:xfrm>
              <a:off x="4032" y="158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978" name="Rectangle 178"/>
            <p:cNvSpPr>
              <a:spLocks noChangeArrowheads="1"/>
            </p:cNvSpPr>
            <p:nvPr/>
          </p:nvSpPr>
          <p:spPr bwMode="auto">
            <a:xfrm>
              <a:off x="4176"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79" name="Rectangle 179"/>
            <p:cNvSpPr>
              <a:spLocks noChangeArrowheads="1"/>
            </p:cNvSpPr>
            <p:nvPr/>
          </p:nvSpPr>
          <p:spPr bwMode="auto">
            <a:xfrm>
              <a:off x="4320"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80" name="Rectangle 180"/>
            <p:cNvSpPr>
              <a:spLocks noChangeArrowheads="1"/>
            </p:cNvSpPr>
            <p:nvPr/>
          </p:nvSpPr>
          <p:spPr bwMode="auto">
            <a:xfrm>
              <a:off x="4464"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81" name="Rectangle 181"/>
            <p:cNvSpPr>
              <a:spLocks noChangeArrowheads="1"/>
            </p:cNvSpPr>
            <p:nvPr/>
          </p:nvSpPr>
          <p:spPr bwMode="auto">
            <a:xfrm>
              <a:off x="4608"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82" name="Rectangle 182"/>
            <p:cNvSpPr>
              <a:spLocks noChangeArrowheads="1"/>
            </p:cNvSpPr>
            <p:nvPr/>
          </p:nvSpPr>
          <p:spPr bwMode="auto">
            <a:xfrm>
              <a:off x="4752"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83" name="Rectangle 183"/>
            <p:cNvSpPr>
              <a:spLocks noChangeArrowheads="1"/>
            </p:cNvSpPr>
            <p:nvPr/>
          </p:nvSpPr>
          <p:spPr bwMode="auto">
            <a:xfrm>
              <a:off x="4896"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84" name="Rectangle 184"/>
            <p:cNvSpPr>
              <a:spLocks noChangeArrowheads="1"/>
            </p:cNvSpPr>
            <p:nvPr/>
          </p:nvSpPr>
          <p:spPr bwMode="auto">
            <a:xfrm>
              <a:off x="4032" y="172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985" name="Rectangle 185"/>
            <p:cNvSpPr>
              <a:spLocks noChangeArrowheads="1"/>
            </p:cNvSpPr>
            <p:nvPr/>
          </p:nvSpPr>
          <p:spPr bwMode="auto">
            <a:xfrm>
              <a:off x="4176"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86" name="Rectangle 186"/>
            <p:cNvSpPr>
              <a:spLocks noChangeArrowheads="1"/>
            </p:cNvSpPr>
            <p:nvPr/>
          </p:nvSpPr>
          <p:spPr bwMode="auto">
            <a:xfrm>
              <a:off x="4320"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87" name="Rectangle 187"/>
            <p:cNvSpPr>
              <a:spLocks noChangeArrowheads="1"/>
            </p:cNvSpPr>
            <p:nvPr/>
          </p:nvSpPr>
          <p:spPr bwMode="auto">
            <a:xfrm>
              <a:off x="4464"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88" name="Rectangle 188"/>
            <p:cNvSpPr>
              <a:spLocks noChangeArrowheads="1"/>
            </p:cNvSpPr>
            <p:nvPr/>
          </p:nvSpPr>
          <p:spPr bwMode="auto">
            <a:xfrm>
              <a:off x="4608"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89" name="Rectangle 189"/>
            <p:cNvSpPr>
              <a:spLocks noChangeArrowheads="1"/>
            </p:cNvSpPr>
            <p:nvPr/>
          </p:nvSpPr>
          <p:spPr bwMode="auto">
            <a:xfrm>
              <a:off x="4752"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90" name="Rectangle 190"/>
            <p:cNvSpPr>
              <a:spLocks noChangeArrowheads="1"/>
            </p:cNvSpPr>
            <p:nvPr/>
          </p:nvSpPr>
          <p:spPr bwMode="auto">
            <a:xfrm>
              <a:off x="4896"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91" name="Rectangle 191"/>
            <p:cNvSpPr>
              <a:spLocks noChangeArrowheads="1"/>
            </p:cNvSpPr>
            <p:nvPr/>
          </p:nvSpPr>
          <p:spPr bwMode="auto">
            <a:xfrm>
              <a:off x="4032" y="187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992" name="Rectangle 192"/>
            <p:cNvSpPr>
              <a:spLocks noChangeArrowheads="1"/>
            </p:cNvSpPr>
            <p:nvPr/>
          </p:nvSpPr>
          <p:spPr bwMode="auto">
            <a:xfrm>
              <a:off x="4176"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93" name="Rectangle 193"/>
            <p:cNvSpPr>
              <a:spLocks noChangeArrowheads="1"/>
            </p:cNvSpPr>
            <p:nvPr/>
          </p:nvSpPr>
          <p:spPr bwMode="auto">
            <a:xfrm>
              <a:off x="4320"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94" name="Rectangle 194"/>
            <p:cNvSpPr>
              <a:spLocks noChangeArrowheads="1"/>
            </p:cNvSpPr>
            <p:nvPr/>
          </p:nvSpPr>
          <p:spPr bwMode="auto">
            <a:xfrm>
              <a:off x="4464"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95" name="Rectangle 195"/>
            <p:cNvSpPr>
              <a:spLocks noChangeArrowheads="1"/>
            </p:cNvSpPr>
            <p:nvPr/>
          </p:nvSpPr>
          <p:spPr bwMode="auto">
            <a:xfrm>
              <a:off x="4608"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96" name="Rectangle 196"/>
            <p:cNvSpPr>
              <a:spLocks noChangeArrowheads="1"/>
            </p:cNvSpPr>
            <p:nvPr/>
          </p:nvSpPr>
          <p:spPr bwMode="auto">
            <a:xfrm>
              <a:off x="4752"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97" name="Rectangle 197"/>
            <p:cNvSpPr>
              <a:spLocks noChangeArrowheads="1"/>
            </p:cNvSpPr>
            <p:nvPr/>
          </p:nvSpPr>
          <p:spPr bwMode="auto">
            <a:xfrm>
              <a:off x="4896" y="187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6998" name="Rectangle 198"/>
            <p:cNvSpPr>
              <a:spLocks noChangeArrowheads="1"/>
            </p:cNvSpPr>
            <p:nvPr/>
          </p:nvSpPr>
          <p:spPr bwMode="auto">
            <a:xfrm>
              <a:off x="4032"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6999" name="Rectangle 199"/>
            <p:cNvSpPr>
              <a:spLocks noChangeArrowheads="1"/>
            </p:cNvSpPr>
            <p:nvPr/>
          </p:nvSpPr>
          <p:spPr bwMode="auto">
            <a:xfrm>
              <a:off x="4176" y="201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000" name="Rectangle 200"/>
            <p:cNvSpPr>
              <a:spLocks noChangeArrowheads="1"/>
            </p:cNvSpPr>
            <p:nvPr/>
          </p:nvSpPr>
          <p:spPr bwMode="auto">
            <a:xfrm>
              <a:off x="4320"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01" name="Rectangle 201"/>
            <p:cNvSpPr>
              <a:spLocks noChangeArrowheads="1"/>
            </p:cNvSpPr>
            <p:nvPr/>
          </p:nvSpPr>
          <p:spPr bwMode="auto">
            <a:xfrm>
              <a:off x="4464"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02" name="Rectangle 202"/>
            <p:cNvSpPr>
              <a:spLocks noChangeArrowheads="1"/>
            </p:cNvSpPr>
            <p:nvPr/>
          </p:nvSpPr>
          <p:spPr bwMode="auto">
            <a:xfrm>
              <a:off x="4608"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03" name="Rectangle 203"/>
            <p:cNvSpPr>
              <a:spLocks noChangeArrowheads="1"/>
            </p:cNvSpPr>
            <p:nvPr/>
          </p:nvSpPr>
          <p:spPr bwMode="auto">
            <a:xfrm>
              <a:off x="4752" y="201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004" name="Rectangle 204"/>
            <p:cNvSpPr>
              <a:spLocks noChangeArrowheads="1"/>
            </p:cNvSpPr>
            <p:nvPr/>
          </p:nvSpPr>
          <p:spPr bwMode="auto">
            <a:xfrm>
              <a:off x="4896"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05" name="Rectangle 205"/>
            <p:cNvSpPr>
              <a:spLocks noChangeArrowheads="1"/>
            </p:cNvSpPr>
            <p:nvPr/>
          </p:nvSpPr>
          <p:spPr bwMode="auto">
            <a:xfrm>
              <a:off x="4032" y="216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06" name="Rectangle 206"/>
            <p:cNvSpPr>
              <a:spLocks noChangeArrowheads="1"/>
            </p:cNvSpPr>
            <p:nvPr/>
          </p:nvSpPr>
          <p:spPr bwMode="auto">
            <a:xfrm>
              <a:off x="4176" y="216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07" name="Rectangle 207"/>
            <p:cNvSpPr>
              <a:spLocks noChangeArrowheads="1"/>
            </p:cNvSpPr>
            <p:nvPr/>
          </p:nvSpPr>
          <p:spPr bwMode="auto">
            <a:xfrm>
              <a:off x="4320"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008" name="Rectangle 208"/>
            <p:cNvSpPr>
              <a:spLocks noChangeArrowheads="1"/>
            </p:cNvSpPr>
            <p:nvPr/>
          </p:nvSpPr>
          <p:spPr bwMode="auto">
            <a:xfrm>
              <a:off x="4464"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009" name="Rectangle 209"/>
            <p:cNvSpPr>
              <a:spLocks noChangeArrowheads="1"/>
            </p:cNvSpPr>
            <p:nvPr/>
          </p:nvSpPr>
          <p:spPr bwMode="auto">
            <a:xfrm>
              <a:off x="4608"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010" name="Rectangle 210"/>
            <p:cNvSpPr>
              <a:spLocks noChangeArrowheads="1"/>
            </p:cNvSpPr>
            <p:nvPr/>
          </p:nvSpPr>
          <p:spPr bwMode="auto">
            <a:xfrm>
              <a:off x="4752" y="216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11" name="Rectangle 211"/>
            <p:cNvSpPr>
              <a:spLocks noChangeArrowheads="1"/>
            </p:cNvSpPr>
            <p:nvPr/>
          </p:nvSpPr>
          <p:spPr bwMode="auto">
            <a:xfrm>
              <a:off x="4896" y="216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12" name="Rectangle 212"/>
            <p:cNvSpPr>
              <a:spLocks noChangeArrowheads="1"/>
            </p:cNvSpPr>
            <p:nvPr/>
          </p:nvSpPr>
          <p:spPr bwMode="auto">
            <a:xfrm>
              <a:off x="4032"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13" name="Rectangle 213"/>
            <p:cNvSpPr>
              <a:spLocks noChangeArrowheads="1"/>
            </p:cNvSpPr>
            <p:nvPr/>
          </p:nvSpPr>
          <p:spPr bwMode="auto">
            <a:xfrm>
              <a:off x="4176"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14" name="Rectangle 214"/>
            <p:cNvSpPr>
              <a:spLocks noChangeArrowheads="1"/>
            </p:cNvSpPr>
            <p:nvPr/>
          </p:nvSpPr>
          <p:spPr bwMode="auto">
            <a:xfrm>
              <a:off x="4320" y="240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015" name="Rectangle 215"/>
            <p:cNvSpPr>
              <a:spLocks noChangeArrowheads="1"/>
            </p:cNvSpPr>
            <p:nvPr/>
          </p:nvSpPr>
          <p:spPr bwMode="auto">
            <a:xfrm>
              <a:off x="4464"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16" name="Rectangle 216"/>
            <p:cNvSpPr>
              <a:spLocks noChangeArrowheads="1"/>
            </p:cNvSpPr>
            <p:nvPr/>
          </p:nvSpPr>
          <p:spPr bwMode="auto">
            <a:xfrm>
              <a:off x="4608"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17" name="Rectangle 217"/>
            <p:cNvSpPr>
              <a:spLocks noChangeArrowheads="1"/>
            </p:cNvSpPr>
            <p:nvPr/>
          </p:nvSpPr>
          <p:spPr bwMode="auto">
            <a:xfrm>
              <a:off x="4752"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18" name="Rectangle 218"/>
            <p:cNvSpPr>
              <a:spLocks noChangeArrowheads="1"/>
            </p:cNvSpPr>
            <p:nvPr/>
          </p:nvSpPr>
          <p:spPr bwMode="auto">
            <a:xfrm>
              <a:off x="4896"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20" name="Rectangle 220"/>
            <p:cNvSpPr>
              <a:spLocks noChangeArrowheads="1"/>
            </p:cNvSpPr>
            <p:nvPr/>
          </p:nvSpPr>
          <p:spPr bwMode="auto">
            <a:xfrm>
              <a:off x="1824"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021" name="Rectangle 221"/>
            <p:cNvSpPr>
              <a:spLocks noChangeArrowheads="1"/>
            </p:cNvSpPr>
            <p:nvPr/>
          </p:nvSpPr>
          <p:spPr bwMode="auto">
            <a:xfrm>
              <a:off x="1968"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022" name="Rectangle 222"/>
            <p:cNvSpPr>
              <a:spLocks noChangeArrowheads="1"/>
            </p:cNvSpPr>
            <p:nvPr/>
          </p:nvSpPr>
          <p:spPr bwMode="auto">
            <a:xfrm>
              <a:off x="2112"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023" name="Rectangle 223"/>
            <p:cNvSpPr>
              <a:spLocks noChangeArrowheads="1"/>
            </p:cNvSpPr>
            <p:nvPr/>
          </p:nvSpPr>
          <p:spPr bwMode="auto">
            <a:xfrm>
              <a:off x="2256"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024" name="Rectangle 224"/>
            <p:cNvSpPr>
              <a:spLocks noChangeArrowheads="1"/>
            </p:cNvSpPr>
            <p:nvPr/>
          </p:nvSpPr>
          <p:spPr bwMode="auto">
            <a:xfrm>
              <a:off x="2400"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025" name="Rectangle 225"/>
            <p:cNvSpPr>
              <a:spLocks noChangeArrowheads="1"/>
            </p:cNvSpPr>
            <p:nvPr/>
          </p:nvSpPr>
          <p:spPr bwMode="auto">
            <a:xfrm>
              <a:off x="2544"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026" name="Rectangle 226"/>
            <p:cNvSpPr>
              <a:spLocks noChangeArrowheads="1"/>
            </p:cNvSpPr>
            <p:nvPr/>
          </p:nvSpPr>
          <p:spPr bwMode="auto">
            <a:xfrm>
              <a:off x="2688"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027" name="Rectangle 227"/>
            <p:cNvSpPr>
              <a:spLocks noChangeArrowheads="1"/>
            </p:cNvSpPr>
            <p:nvPr/>
          </p:nvSpPr>
          <p:spPr bwMode="auto">
            <a:xfrm>
              <a:off x="1824" y="283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028" name="Rectangle 228"/>
            <p:cNvSpPr>
              <a:spLocks noChangeArrowheads="1"/>
            </p:cNvSpPr>
            <p:nvPr/>
          </p:nvSpPr>
          <p:spPr bwMode="auto">
            <a:xfrm>
              <a:off x="1968"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29" name="Rectangle 229"/>
            <p:cNvSpPr>
              <a:spLocks noChangeArrowheads="1"/>
            </p:cNvSpPr>
            <p:nvPr/>
          </p:nvSpPr>
          <p:spPr bwMode="auto">
            <a:xfrm>
              <a:off x="2112"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30" name="Rectangle 230"/>
            <p:cNvSpPr>
              <a:spLocks noChangeArrowheads="1"/>
            </p:cNvSpPr>
            <p:nvPr/>
          </p:nvSpPr>
          <p:spPr bwMode="auto">
            <a:xfrm>
              <a:off x="2256"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31" name="Rectangle 231"/>
            <p:cNvSpPr>
              <a:spLocks noChangeArrowheads="1"/>
            </p:cNvSpPr>
            <p:nvPr/>
          </p:nvSpPr>
          <p:spPr bwMode="auto">
            <a:xfrm>
              <a:off x="2400"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32" name="Rectangle 232"/>
            <p:cNvSpPr>
              <a:spLocks noChangeArrowheads="1"/>
            </p:cNvSpPr>
            <p:nvPr/>
          </p:nvSpPr>
          <p:spPr bwMode="auto">
            <a:xfrm>
              <a:off x="2544"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33" name="Rectangle 233"/>
            <p:cNvSpPr>
              <a:spLocks noChangeArrowheads="1"/>
            </p:cNvSpPr>
            <p:nvPr/>
          </p:nvSpPr>
          <p:spPr bwMode="auto">
            <a:xfrm>
              <a:off x="2688"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34" name="Rectangle 234"/>
            <p:cNvSpPr>
              <a:spLocks noChangeArrowheads="1"/>
            </p:cNvSpPr>
            <p:nvPr/>
          </p:nvSpPr>
          <p:spPr bwMode="auto">
            <a:xfrm>
              <a:off x="1824" y="297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035" name="Rectangle 235"/>
            <p:cNvSpPr>
              <a:spLocks noChangeArrowheads="1"/>
            </p:cNvSpPr>
            <p:nvPr/>
          </p:nvSpPr>
          <p:spPr bwMode="auto">
            <a:xfrm>
              <a:off x="1968"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36" name="Rectangle 236"/>
            <p:cNvSpPr>
              <a:spLocks noChangeArrowheads="1"/>
            </p:cNvSpPr>
            <p:nvPr/>
          </p:nvSpPr>
          <p:spPr bwMode="auto">
            <a:xfrm>
              <a:off x="2112"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37" name="Rectangle 237"/>
            <p:cNvSpPr>
              <a:spLocks noChangeArrowheads="1"/>
            </p:cNvSpPr>
            <p:nvPr/>
          </p:nvSpPr>
          <p:spPr bwMode="auto">
            <a:xfrm>
              <a:off x="2256"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38" name="Rectangle 238"/>
            <p:cNvSpPr>
              <a:spLocks noChangeArrowheads="1"/>
            </p:cNvSpPr>
            <p:nvPr/>
          </p:nvSpPr>
          <p:spPr bwMode="auto">
            <a:xfrm>
              <a:off x="2400"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39" name="Rectangle 239"/>
            <p:cNvSpPr>
              <a:spLocks noChangeArrowheads="1"/>
            </p:cNvSpPr>
            <p:nvPr/>
          </p:nvSpPr>
          <p:spPr bwMode="auto">
            <a:xfrm>
              <a:off x="2544"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40" name="Rectangle 240"/>
            <p:cNvSpPr>
              <a:spLocks noChangeArrowheads="1"/>
            </p:cNvSpPr>
            <p:nvPr/>
          </p:nvSpPr>
          <p:spPr bwMode="auto">
            <a:xfrm>
              <a:off x="2688"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41" name="Rectangle 241"/>
            <p:cNvSpPr>
              <a:spLocks noChangeArrowheads="1"/>
            </p:cNvSpPr>
            <p:nvPr/>
          </p:nvSpPr>
          <p:spPr bwMode="auto">
            <a:xfrm>
              <a:off x="1824" y="312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042" name="Rectangle 242"/>
            <p:cNvSpPr>
              <a:spLocks noChangeArrowheads="1"/>
            </p:cNvSpPr>
            <p:nvPr/>
          </p:nvSpPr>
          <p:spPr bwMode="auto">
            <a:xfrm>
              <a:off x="1968"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43" name="Rectangle 243"/>
            <p:cNvSpPr>
              <a:spLocks noChangeArrowheads="1"/>
            </p:cNvSpPr>
            <p:nvPr/>
          </p:nvSpPr>
          <p:spPr bwMode="auto">
            <a:xfrm>
              <a:off x="2112"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44" name="Rectangle 244"/>
            <p:cNvSpPr>
              <a:spLocks noChangeArrowheads="1"/>
            </p:cNvSpPr>
            <p:nvPr/>
          </p:nvSpPr>
          <p:spPr bwMode="auto">
            <a:xfrm>
              <a:off x="2256"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45" name="Rectangle 245"/>
            <p:cNvSpPr>
              <a:spLocks noChangeArrowheads="1"/>
            </p:cNvSpPr>
            <p:nvPr/>
          </p:nvSpPr>
          <p:spPr bwMode="auto">
            <a:xfrm>
              <a:off x="2400"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46" name="Rectangle 246"/>
            <p:cNvSpPr>
              <a:spLocks noChangeArrowheads="1"/>
            </p:cNvSpPr>
            <p:nvPr/>
          </p:nvSpPr>
          <p:spPr bwMode="auto">
            <a:xfrm>
              <a:off x="2544"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47" name="Rectangle 247"/>
            <p:cNvSpPr>
              <a:spLocks noChangeArrowheads="1"/>
            </p:cNvSpPr>
            <p:nvPr/>
          </p:nvSpPr>
          <p:spPr bwMode="auto">
            <a:xfrm>
              <a:off x="2688"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48" name="Rectangle 248"/>
            <p:cNvSpPr>
              <a:spLocks noChangeArrowheads="1"/>
            </p:cNvSpPr>
            <p:nvPr/>
          </p:nvSpPr>
          <p:spPr bwMode="auto">
            <a:xfrm>
              <a:off x="1824" y="326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049" name="Rectangle 249"/>
            <p:cNvSpPr>
              <a:spLocks noChangeArrowheads="1"/>
            </p:cNvSpPr>
            <p:nvPr/>
          </p:nvSpPr>
          <p:spPr bwMode="auto">
            <a:xfrm>
              <a:off x="1968" y="326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050" name="Rectangle 250"/>
            <p:cNvSpPr>
              <a:spLocks noChangeArrowheads="1"/>
            </p:cNvSpPr>
            <p:nvPr/>
          </p:nvSpPr>
          <p:spPr bwMode="auto">
            <a:xfrm>
              <a:off x="2112" y="326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051" name="Rectangle 251"/>
            <p:cNvSpPr>
              <a:spLocks noChangeArrowheads="1"/>
            </p:cNvSpPr>
            <p:nvPr/>
          </p:nvSpPr>
          <p:spPr bwMode="auto">
            <a:xfrm>
              <a:off x="2256" y="326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052" name="Rectangle 252"/>
            <p:cNvSpPr>
              <a:spLocks noChangeArrowheads="1"/>
            </p:cNvSpPr>
            <p:nvPr/>
          </p:nvSpPr>
          <p:spPr bwMode="auto">
            <a:xfrm>
              <a:off x="2400"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53" name="Rectangle 253"/>
            <p:cNvSpPr>
              <a:spLocks noChangeArrowheads="1"/>
            </p:cNvSpPr>
            <p:nvPr/>
          </p:nvSpPr>
          <p:spPr bwMode="auto">
            <a:xfrm>
              <a:off x="2544"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54" name="Rectangle 254"/>
            <p:cNvSpPr>
              <a:spLocks noChangeArrowheads="1"/>
            </p:cNvSpPr>
            <p:nvPr/>
          </p:nvSpPr>
          <p:spPr bwMode="auto">
            <a:xfrm>
              <a:off x="2688"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55" name="Rectangle 255"/>
            <p:cNvSpPr>
              <a:spLocks noChangeArrowheads="1"/>
            </p:cNvSpPr>
            <p:nvPr/>
          </p:nvSpPr>
          <p:spPr bwMode="auto">
            <a:xfrm>
              <a:off x="1824" y="34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056" name="Rectangle 256"/>
            <p:cNvSpPr>
              <a:spLocks noChangeArrowheads="1"/>
            </p:cNvSpPr>
            <p:nvPr/>
          </p:nvSpPr>
          <p:spPr bwMode="auto">
            <a:xfrm>
              <a:off x="1968"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57" name="Rectangle 257"/>
            <p:cNvSpPr>
              <a:spLocks noChangeArrowheads="1"/>
            </p:cNvSpPr>
            <p:nvPr/>
          </p:nvSpPr>
          <p:spPr bwMode="auto">
            <a:xfrm>
              <a:off x="2112"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58" name="Rectangle 258"/>
            <p:cNvSpPr>
              <a:spLocks noChangeArrowheads="1"/>
            </p:cNvSpPr>
            <p:nvPr/>
          </p:nvSpPr>
          <p:spPr bwMode="auto">
            <a:xfrm>
              <a:off x="2256"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59" name="Rectangle 259"/>
            <p:cNvSpPr>
              <a:spLocks noChangeArrowheads="1"/>
            </p:cNvSpPr>
            <p:nvPr/>
          </p:nvSpPr>
          <p:spPr bwMode="auto">
            <a:xfrm>
              <a:off x="2400"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60" name="Rectangle 260"/>
            <p:cNvSpPr>
              <a:spLocks noChangeArrowheads="1"/>
            </p:cNvSpPr>
            <p:nvPr/>
          </p:nvSpPr>
          <p:spPr bwMode="auto">
            <a:xfrm>
              <a:off x="2544"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61" name="Rectangle 261"/>
            <p:cNvSpPr>
              <a:spLocks noChangeArrowheads="1"/>
            </p:cNvSpPr>
            <p:nvPr/>
          </p:nvSpPr>
          <p:spPr bwMode="auto">
            <a:xfrm>
              <a:off x="2688"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62" name="Rectangle 262"/>
            <p:cNvSpPr>
              <a:spLocks noChangeArrowheads="1"/>
            </p:cNvSpPr>
            <p:nvPr/>
          </p:nvSpPr>
          <p:spPr bwMode="auto">
            <a:xfrm>
              <a:off x="1824" y="35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063" name="Rectangle 263"/>
            <p:cNvSpPr>
              <a:spLocks noChangeArrowheads="1"/>
            </p:cNvSpPr>
            <p:nvPr/>
          </p:nvSpPr>
          <p:spPr bwMode="auto">
            <a:xfrm>
              <a:off x="1968"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64" name="Rectangle 264"/>
            <p:cNvSpPr>
              <a:spLocks noChangeArrowheads="1"/>
            </p:cNvSpPr>
            <p:nvPr/>
          </p:nvSpPr>
          <p:spPr bwMode="auto">
            <a:xfrm>
              <a:off x="2112"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65" name="Rectangle 265"/>
            <p:cNvSpPr>
              <a:spLocks noChangeArrowheads="1"/>
            </p:cNvSpPr>
            <p:nvPr/>
          </p:nvSpPr>
          <p:spPr bwMode="auto">
            <a:xfrm>
              <a:off x="2256"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66" name="Rectangle 266"/>
            <p:cNvSpPr>
              <a:spLocks noChangeArrowheads="1"/>
            </p:cNvSpPr>
            <p:nvPr/>
          </p:nvSpPr>
          <p:spPr bwMode="auto">
            <a:xfrm>
              <a:off x="2400"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67" name="Rectangle 267"/>
            <p:cNvSpPr>
              <a:spLocks noChangeArrowheads="1"/>
            </p:cNvSpPr>
            <p:nvPr/>
          </p:nvSpPr>
          <p:spPr bwMode="auto">
            <a:xfrm>
              <a:off x="2544"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68" name="Rectangle 268"/>
            <p:cNvSpPr>
              <a:spLocks noChangeArrowheads="1"/>
            </p:cNvSpPr>
            <p:nvPr/>
          </p:nvSpPr>
          <p:spPr bwMode="auto">
            <a:xfrm>
              <a:off x="2688"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69" name="Rectangle 269"/>
            <p:cNvSpPr>
              <a:spLocks noChangeArrowheads="1"/>
            </p:cNvSpPr>
            <p:nvPr/>
          </p:nvSpPr>
          <p:spPr bwMode="auto">
            <a:xfrm>
              <a:off x="1824" y="36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070" name="Rectangle 270"/>
            <p:cNvSpPr>
              <a:spLocks noChangeArrowheads="1"/>
            </p:cNvSpPr>
            <p:nvPr/>
          </p:nvSpPr>
          <p:spPr bwMode="auto">
            <a:xfrm>
              <a:off x="1968"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71" name="Rectangle 271"/>
            <p:cNvSpPr>
              <a:spLocks noChangeArrowheads="1"/>
            </p:cNvSpPr>
            <p:nvPr/>
          </p:nvSpPr>
          <p:spPr bwMode="auto">
            <a:xfrm>
              <a:off x="2112"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72" name="Rectangle 272"/>
            <p:cNvSpPr>
              <a:spLocks noChangeArrowheads="1"/>
            </p:cNvSpPr>
            <p:nvPr/>
          </p:nvSpPr>
          <p:spPr bwMode="auto">
            <a:xfrm>
              <a:off x="2256"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73" name="Rectangle 273"/>
            <p:cNvSpPr>
              <a:spLocks noChangeArrowheads="1"/>
            </p:cNvSpPr>
            <p:nvPr/>
          </p:nvSpPr>
          <p:spPr bwMode="auto">
            <a:xfrm>
              <a:off x="2400"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74" name="Rectangle 274"/>
            <p:cNvSpPr>
              <a:spLocks noChangeArrowheads="1"/>
            </p:cNvSpPr>
            <p:nvPr/>
          </p:nvSpPr>
          <p:spPr bwMode="auto">
            <a:xfrm>
              <a:off x="2544"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75" name="Rectangle 275"/>
            <p:cNvSpPr>
              <a:spLocks noChangeArrowheads="1"/>
            </p:cNvSpPr>
            <p:nvPr/>
          </p:nvSpPr>
          <p:spPr bwMode="auto">
            <a:xfrm>
              <a:off x="2688"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76" name="Rectangle 276"/>
            <p:cNvSpPr>
              <a:spLocks noChangeArrowheads="1"/>
            </p:cNvSpPr>
            <p:nvPr/>
          </p:nvSpPr>
          <p:spPr bwMode="auto">
            <a:xfrm>
              <a:off x="1824"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077" name="Rectangle 277"/>
            <p:cNvSpPr>
              <a:spLocks noChangeArrowheads="1"/>
            </p:cNvSpPr>
            <p:nvPr/>
          </p:nvSpPr>
          <p:spPr bwMode="auto">
            <a:xfrm>
              <a:off x="1968"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078" name="Rectangle 278"/>
            <p:cNvSpPr>
              <a:spLocks noChangeArrowheads="1"/>
            </p:cNvSpPr>
            <p:nvPr/>
          </p:nvSpPr>
          <p:spPr bwMode="auto">
            <a:xfrm>
              <a:off x="2112"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079" name="Rectangle 279"/>
            <p:cNvSpPr>
              <a:spLocks noChangeArrowheads="1"/>
            </p:cNvSpPr>
            <p:nvPr/>
          </p:nvSpPr>
          <p:spPr bwMode="auto">
            <a:xfrm>
              <a:off x="2256"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080" name="Rectangle 280"/>
            <p:cNvSpPr>
              <a:spLocks noChangeArrowheads="1"/>
            </p:cNvSpPr>
            <p:nvPr/>
          </p:nvSpPr>
          <p:spPr bwMode="auto">
            <a:xfrm>
              <a:off x="2400"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081" name="Rectangle 281"/>
            <p:cNvSpPr>
              <a:spLocks noChangeArrowheads="1"/>
            </p:cNvSpPr>
            <p:nvPr/>
          </p:nvSpPr>
          <p:spPr bwMode="auto">
            <a:xfrm>
              <a:off x="2544"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082" name="Rectangle 282"/>
            <p:cNvSpPr>
              <a:spLocks noChangeArrowheads="1"/>
            </p:cNvSpPr>
            <p:nvPr/>
          </p:nvSpPr>
          <p:spPr bwMode="auto">
            <a:xfrm>
              <a:off x="2688"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083" name="Rectangle 283"/>
            <p:cNvSpPr>
              <a:spLocks noChangeArrowheads="1"/>
            </p:cNvSpPr>
            <p:nvPr/>
          </p:nvSpPr>
          <p:spPr bwMode="auto">
            <a:xfrm>
              <a:off x="1824"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84" name="Rectangle 284"/>
            <p:cNvSpPr>
              <a:spLocks noChangeArrowheads="1"/>
            </p:cNvSpPr>
            <p:nvPr/>
          </p:nvSpPr>
          <p:spPr bwMode="auto">
            <a:xfrm>
              <a:off x="1968"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85" name="Rectangle 285"/>
            <p:cNvSpPr>
              <a:spLocks noChangeArrowheads="1"/>
            </p:cNvSpPr>
            <p:nvPr/>
          </p:nvSpPr>
          <p:spPr bwMode="auto">
            <a:xfrm>
              <a:off x="2112"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86" name="Rectangle 286"/>
            <p:cNvSpPr>
              <a:spLocks noChangeArrowheads="1"/>
            </p:cNvSpPr>
            <p:nvPr/>
          </p:nvSpPr>
          <p:spPr bwMode="auto">
            <a:xfrm>
              <a:off x="2256"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87" name="Rectangle 287"/>
            <p:cNvSpPr>
              <a:spLocks noChangeArrowheads="1"/>
            </p:cNvSpPr>
            <p:nvPr/>
          </p:nvSpPr>
          <p:spPr bwMode="auto">
            <a:xfrm>
              <a:off x="2400" y="408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088" name="Rectangle 288"/>
            <p:cNvSpPr>
              <a:spLocks noChangeArrowheads="1"/>
            </p:cNvSpPr>
            <p:nvPr/>
          </p:nvSpPr>
          <p:spPr bwMode="auto">
            <a:xfrm>
              <a:off x="2544"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89" name="Rectangle 289"/>
            <p:cNvSpPr>
              <a:spLocks noChangeArrowheads="1"/>
            </p:cNvSpPr>
            <p:nvPr/>
          </p:nvSpPr>
          <p:spPr bwMode="auto">
            <a:xfrm>
              <a:off x="2688"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91" name="Rectangle 291"/>
            <p:cNvSpPr>
              <a:spLocks noChangeArrowheads="1"/>
            </p:cNvSpPr>
            <p:nvPr/>
          </p:nvSpPr>
          <p:spPr bwMode="auto">
            <a:xfrm>
              <a:off x="2928" y="268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92" name="Rectangle 292"/>
            <p:cNvSpPr>
              <a:spLocks noChangeArrowheads="1"/>
            </p:cNvSpPr>
            <p:nvPr/>
          </p:nvSpPr>
          <p:spPr bwMode="auto">
            <a:xfrm>
              <a:off x="3072" y="268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93" name="Rectangle 293"/>
            <p:cNvSpPr>
              <a:spLocks noChangeArrowheads="1"/>
            </p:cNvSpPr>
            <p:nvPr/>
          </p:nvSpPr>
          <p:spPr bwMode="auto">
            <a:xfrm>
              <a:off x="3216" y="268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94" name="Rectangle 294"/>
            <p:cNvSpPr>
              <a:spLocks noChangeArrowheads="1"/>
            </p:cNvSpPr>
            <p:nvPr/>
          </p:nvSpPr>
          <p:spPr bwMode="auto">
            <a:xfrm>
              <a:off x="3360" y="268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95" name="Rectangle 295"/>
            <p:cNvSpPr>
              <a:spLocks noChangeArrowheads="1"/>
            </p:cNvSpPr>
            <p:nvPr/>
          </p:nvSpPr>
          <p:spPr bwMode="auto">
            <a:xfrm>
              <a:off x="3504" y="268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96" name="Rectangle 296"/>
            <p:cNvSpPr>
              <a:spLocks noChangeArrowheads="1"/>
            </p:cNvSpPr>
            <p:nvPr/>
          </p:nvSpPr>
          <p:spPr bwMode="auto">
            <a:xfrm>
              <a:off x="3648"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097" name="Rectangle 297"/>
            <p:cNvSpPr>
              <a:spLocks noChangeArrowheads="1"/>
            </p:cNvSpPr>
            <p:nvPr/>
          </p:nvSpPr>
          <p:spPr bwMode="auto">
            <a:xfrm>
              <a:off x="3792" y="268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98" name="Rectangle 298"/>
            <p:cNvSpPr>
              <a:spLocks noChangeArrowheads="1"/>
            </p:cNvSpPr>
            <p:nvPr/>
          </p:nvSpPr>
          <p:spPr bwMode="auto">
            <a:xfrm>
              <a:off x="2928"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099" name="Rectangle 299"/>
            <p:cNvSpPr>
              <a:spLocks noChangeArrowheads="1"/>
            </p:cNvSpPr>
            <p:nvPr/>
          </p:nvSpPr>
          <p:spPr bwMode="auto">
            <a:xfrm>
              <a:off x="3072"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00" name="Rectangle 300"/>
            <p:cNvSpPr>
              <a:spLocks noChangeArrowheads="1"/>
            </p:cNvSpPr>
            <p:nvPr/>
          </p:nvSpPr>
          <p:spPr bwMode="auto">
            <a:xfrm>
              <a:off x="3216"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01" name="Rectangle 301"/>
            <p:cNvSpPr>
              <a:spLocks noChangeArrowheads="1"/>
            </p:cNvSpPr>
            <p:nvPr/>
          </p:nvSpPr>
          <p:spPr bwMode="auto">
            <a:xfrm>
              <a:off x="3360"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02" name="Rectangle 302"/>
            <p:cNvSpPr>
              <a:spLocks noChangeArrowheads="1"/>
            </p:cNvSpPr>
            <p:nvPr/>
          </p:nvSpPr>
          <p:spPr bwMode="auto">
            <a:xfrm>
              <a:off x="3504"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03" name="Rectangle 303"/>
            <p:cNvSpPr>
              <a:spLocks noChangeArrowheads="1"/>
            </p:cNvSpPr>
            <p:nvPr/>
          </p:nvSpPr>
          <p:spPr bwMode="auto">
            <a:xfrm>
              <a:off x="3648" y="283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104" name="Rectangle 304"/>
            <p:cNvSpPr>
              <a:spLocks noChangeArrowheads="1"/>
            </p:cNvSpPr>
            <p:nvPr/>
          </p:nvSpPr>
          <p:spPr bwMode="auto">
            <a:xfrm>
              <a:off x="3792"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05" name="Rectangle 305"/>
            <p:cNvSpPr>
              <a:spLocks noChangeArrowheads="1"/>
            </p:cNvSpPr>
            <p:nvPr/>
          </p:nvSpPr>
          <p:spPr bwMode="auto">
            <a:xfrm>
              <a:off x="2928"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06" name="Rectangle 306"/>
            <p:cNvSpPr>
              <a:spLocks noChangeArrowheads="1"/>
            </p:cNvSpPr>
            <p:nvPr/>
          </p:nvSpPr>
          <p:spPr bwMode="auto">
            <a:xfrm>
              <a:off x="3072"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07" name="Rectangle 307"/>
            <p:cNvSpPr>
              <a:spLocks noChangeArrowheads="1"/>
            </p:cNvSpPr>
            <p:nvPr/>
          </p:nvSpPr>
          <p:spPr bwMode="auto">
            <a:xfrm>
              <a:off x="3216"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08" name="Rectangle 308"/>
            <p:cNvSpPr>
              <a:spLocks noChangeArrowheads="1"/>
            </p:cNvSpPr>
            <p:nvPr/>
          </p:nvSpPr>
          <p:spPr bwMode="auto">
            <a:xfrm>
              <a:off x="3360"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09" name="Rectangle 309"/>
            <p:cNvSpPr>
              <a:spLocks noChangeArrowheads="1"/>
            </p:cNvSpPr>
            <p:nvPr/>
          </p:nvSpPr>
          <p:spPr bwMode="auto">
            <a:xfrm>
              <a:off x="3504"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10" name="Rectangle 310"/>
            <p:cNvSpPr>
              <a:spLocks noChangeArrowheads="1"/>
            </p:cNvSpPr>
            <p:nvPr/>
          </p:nvSpPr>
          <p:spPr bwMode="auto">
            <a:xfrm>
              <a:off x="3648" y="297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111" name="Rectangle 311"/>
            <p:cNvSpPr>
              <a:spLocks noChangeArrowheads="1"/>
            </p:cNvSpPr>
            <p:nvPr/>
          </p:nvSpPr>
          <p:spPr bwMode="auto">
            <a:xfrm>
              <a:off x="3792"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12" name="Rectangle 312"/>
            <p:cNvSpPr>
              <a:spLocks noChangeArrowheads="1"/>
            </p:cNvSpPr>
            <p:nvPr/>
          </p:nvSpPr>
          <p:spPr bwMode="auto">
            <a:xfrm>
              <a:off x="2928"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13" name="Rectangle 313"/>
            <p:cNvSpPr>
              <a:spLocks noChangeArrowheads="1"/>
            </p:cNvSpPr>
            <p:nvPr/>
          </p:nvSpPr>
          <p:spPr bwMode="auto">
            <a:xfrm>
              <a:off x="3072"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14" name="Rectangle 314"/>
            <p:cNvSpPr>
              <a:spLocks noChangeArrowheads="1"/>
            </p:cNvSpPr>
            <p:nvPr/>
          </p:nvSpPr>
          <p:spPr bwMode="auto">
            <a:xfrm>
              <a:off x="3216"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15" name="Rectangle 315"/>
            <p:cNvSpPr>
              <a:spLocks noChangeArrowheads="1"/>
            </p:cNvSpPr>
            <p:nvPr/>
          </p:nvSpPr>
          <p:spPr bwMode="auto">
            <a:xfrm>
              <a:off x="3360"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16" name="Rectangle 316"/>
            <p:cNvSpPr>
              <a:spLocks noChangeArrowheads="1"/>
            </p:cNvSpPr>
            <p:nvPr/>
          </p:nvSpPr>
          <p:spPr bwMode="auto">
            <a:xfrm>
              <a:off x="3504"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17" name="Rectangle 317"/>
            <p:cNvSpPr>
              <a:spLocks noChangeArrowheads="1"/>
            </p:cNvSpPr>
            <p:nvPr/>
          </p:nvSpPr>
          <p:spPr bwMode="auto">
            <a:xfrm>
              <a:off x="3648" y="312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118" name="Rectangle 318"/>
            <p:cNvSpPr>
              <a:spLocks noChangeArrowheads="1"/>
            </p:cNvSpPr>
            <p:nvPr/>
          </p:nvSpPr>
          <p:spPr bwMode="auto">
            <a:xfrm>
              <a:off x="3792"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19" name="Rectangle 319"/>
            <p:cNvSpPr>
              <a:spLocks noChangeArrowheads="1"/>
            </p:cNvSpPr>
            <p:nvPr/>
          </p:nvSpPr>
          <p:spPr bwMode="auto">
            <a:xfrm>
              <a:off x="2928"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20" name="Rectangle 320"/>
            <p:cNvSpPr>
              <a:spLocks noChangeArrowheads="1"/>
            </p:cNvSpPr>
            <p:nvPr/>
          </p:nvSpPr>
          <p:spPr bwMode="auto">
            <a:xfrm>
              <a:off x="3072"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21" name="Rectangle 321"/>
            <p:cNvSpPr>
              <a:spLocks noChangeArrowheads="1"/>
            </p:cNvSpPr>
            <p:nvPr/>
          </p:nvSpPr>
          <p:spPr bwMode="auto">
            <a:xfrm>
              <a:off x="3216"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22" name="Rectangle 322"/>
            <p:cNvSpPr>
              <a:spLocks noChangeArrowheads="1"/>
            </p:cNvSpPr>
            <p:nvPr/>
          </p:nvSpPr>
          <p:spPr bwMode="auto">
            <a:xfrm>
              <a:off x="3360"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23" name="Rectangle 323"/>
            <p:cNvSpPr>
              <a:spLocks noChangeArrowheads="1"/>
            </p:cNvSpPr>
            <p:nvPr/>
          </p:nvSpPr>
          <p:spPr bwMode="auto">
            <a:xfrm>
              <a:off x="3504"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24" name="Rectangle 324"/>
            <p:cNvSpPr>
              <a:spLocks noChangeArrowheads="1"/>
            </p:cNvSpPr>
            <p:nvPr/>
          </p:nvSpPr>
          <p:spPr bwMode="auto">
            <a:xfrm>
              <a:off x="3648" y="326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125" name="Rectangle 325"/>
            <p:cNvSpPr>
              <a:spLocks noChangeArrowheads="1"/>
            </p:cNvSpPr>
            <p:nvPr/>
          </p:nvSpPr>
          <p:spPr bwMode="auto">
            <a:xfrm>
              <a:off x="3792"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26" name="Rectangle 326"/>
            <p:cNvSpPr>
              <a:spLocks noChangeArrowheads="1"/>
            </p:cNvSpPr>
            <p:nvPr/>
          </p:nvSpPr>
          <p:spPr bwMode="auto">
            <a:xfrm>
              <a:off x="2928"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27" name="Rectangle 327"/>
            <p:cNvSpPr>
              <a:spLocks noChangeArrowheads="1"/>
            </p:cNvSpPr>
            <p:nvPr/>
          </p:nvSpPr>
          <p:spPr bwMode="auto">
            <a:xfrm>
              <a:off x="3072"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28" name="Rectangle 328"/>
            <p:cNvSpPr>
              <a:spLocks noChangeArrowheads="1"/>
            </p:cNvSpPr>
            <p:nvPr/>
          </p:nvSpPr>
          <p:spPr bwMode="auto">
            <a:xfrm>
              <a:off x="3216"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29" name="Rectangle 329"/>
            <p:cNvSpPr>
              <a:spLocks noChangeArrowheads="1"/>
            </p:cNvSpPr>
            <p:nvPr/>
          </p:nvSpPr>
          <p:spPr bwMode="auto">
            <a:xfrm>
              <a:off x="3360"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30" name="Rectangle 330"/>
            <p:cNvSpPr>
              <a:spLocks noChangeArrowheads="1"/>
            </p:cNvSpPr>
            <p:nvPr/>
          </p:nvSpPr>
          <p:spPr bwMode="auto">
            <a:xfrm>
              <a:off x="3504"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31" name="Rectangle 331"/>
            <p:cNvSpPr>
              <a:spLocks noChangeArrowheads="1"/>
            </p:cNvSpPr>
            <p:nvPr/>
          </p:nvSpPr>
          <p:spPr bwMode="auto">
            <a:xfrm>
              <a:off x="3648" y="34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132" name="Rectangle 332"/>
            <p:cNvSpPr>
              <a:spLocks noChangeArrowheads="1"/>
            </p:cNvSpPr>
            <p:nvPr/>
          </p:nvSpPr>
          <p:spPr bwMode="auto">
            <a:xfrm>
              <a:off x="3792"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33" name="Rectangle 333"/>
            <p:cNvSpPr>
              <a:spLocks noChangeArrowheads="1"/>
            </p:cNvSpPr>
            <p:nvPr/>
          </p:nvSpPr>
          <p:spPr bwMode="auto">
            <a:xfrm>
              <a:off x="2928"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34" name="Rectangle 334"/>
            <p:cNvSpPr>
              <a:spLocks noChangeArrowheads="1"/>
            </p:cNvSpPr>
            <p:nvPr/>
          </p:nvSpPr>
          <p:spPr bwMode="auto">
            <a:xfrm>
              <a:off x="3072" y="35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135" name="Rectangle 335"/>
            <p:cNvSpPr>
              <a:spLocks noChangeArrowheads="1"/>
            </p:cNvSpPr>
            <p:nvPr/>
          </p:nvSpPr>
          <p:spPr bwMode="auto">
            <a:xfrm>
              <a:off x="3216"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36" name="Rectangle 336"/>
            <p:cNvSpPr>
              <a:spLocks noChangeArrowheads="1"/>
            </p:cNvSpPr>
            <p:nvPr/>
          </p:nvSpPr>
          <p:spPr bwMode="auto">
            <a:xfrm>
              <a:off x="3360"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37" name="Rectangle 337"/>
            <p:cNvSpPr>
              <a:spLocks noChangeArrowheads="1"/>
            </p:cNvSpPr>
            <p:nvPr/>
          </p:nvSpPr>
          <p:spPr bwMode="auto">
            <a:xfrm>
              <a:off x="3504"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38" name="Rectangle 338"/>
            <p:cNvSpPr>
              <a:spLocks noChangeArrowheads="1"/>
            </p:cNvSpPr>
            <p:nvPr/>
          </p:nvSpPr>
          <p:spPr bwMode="auto">
            <a:xfrm>
              <a:off x="3648" y="35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139" name="Rectangle 339"/>
            <p:cNvSpPr>
              <a:spLocks noChangeArrowheads="1"/>
            </p:cNvSpPr>
            <p:nvPr/>
          </p:nvSpPr>
          <p:spPr bwMode="auto">
            <a:xfrm>
              <a:off x="3792"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40" name="Rectangle 340"/>
            <p:cNvSpPr>
              <a:spLocks noChangeArrowheads="1"/>
            </p:cNvSpPr>
            <p:nvPr/>
          </p:nvSpPr>
          <p:spPr bwMode="auto">
            <a:xfrm>
              <a:off x="2928"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41" name="Rectangle 341"/>
            <p:cNvSpPr>
              <a:spLocks noChangeArrowheads="1"/>
            </p:cNvSpPr>
            <p:nvPr/>
          </p:nvSpPr>
          <p:spPr bwMode="auto">
            <a:xfrm>
              <a:off x="3072" y="36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142" name="Rectangle 342"/>
            <p:cNvSpPr>
              <a:spLocks noChangeArrowheads="1"/>
            </p:cNvSpPr>
            <p:nvPr/>
          </p:nvSpPr>
          <p:spPr bwMode="auto">
            <a:xfrm>
              <a:off x="3216"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43" name="Rectangle 343"/>
            <p:cNvSpPr>
              <a:spLocks noChangeArrowheads="1"/>
            </p:cNvSpPr>
            <p:nvPr/>
          </p:nvSpPr>
          <p:spPr bwMode="auto">
            <a:xfrm>
              <a:off x="3360"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44" name="Rectangle 344"/>
            <p:cNvSpPr>
              <a:spLocks noChangeArrowheads="1"/>
            </p:cNvSpPr>
            <p:nvPr/>
          </p:nvSpPr>
          <p:spPr bwMode="auto">
            <a:xfrm>
              <a:off x="3504"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45" name="Rectangle 345"/>
            <p:cNvSpPr>
              <a:spLocks noChangeArrowheads="1"/>
            </p:cNvSpPr>
            <p:nvPr/>
          </p:nvSpPr>
          <p:spPr bwMode="auto">
            <a:xfrm>
              <a:off x="3648" y="36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146" name="Rectangle 346"/>
            <p:cNvSpPr>
              <a:spLocks noChangeArrowheads="1"/>
            </p:cNvSpPr>
            <p:nvPr/>
          </p:nvSpPr>
          <p:spPr bwMode="auto">
            <a:xfrm>
              <a:off x="3792"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47" name="Rectangle 347"/>
            <p:cNvSpPr>
              <a:spLocks noChangeArrowheads="1"/>
            </p:cNvSpPr>
            <p:nvPr/>
          </p:nvSpPr>
          <p:spPr bwMode="auto">
            <a:xfrm>
              <a:off x="2928" y="38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48" name="Rectangle 348"/>
            <p:cNvSpPr>
              <a:spLocks noChangeArrowheads="1"/>
            </p:cNvSpPr>
            <p:nvPr/>
          </p:nvSpPr>
          <p:spPr bwMode="auto">
            <a:xfrm>
              <a:off x="3072" y="38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49" name="Rectangle 349"/>
            <p:cNvSpPr>
              <a:spLocks noChangeArrowheads="1"/>
            </p:cNvSpPr>
            <p:nvPr/>
          </p:nvSpPr>
          <p:spPr bwMode="auto">
            <a:xfrm>
              <a:off x="3216"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150" name="Rectangle 350"/>
            <p:cNvSpPr>
              <a:spLocks noChangeArrowheads="1"/>
            </p:cNvSpPr>
            <p:nvPr/>
          </p:nvSpPr>
          <p:spPr bwMode="auto">
            <a:xfrm>
              <a:off x="3360"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151" name="Rectangle 351"/>
            <p:cNvSpPr>
              <a:spLocks noChangeArrowheads="1"/>
            </p:cNvSpPr>
            <p:nvPr/>
          </p:nvSpPr>
          <p:spPr bwMode="auto">
            <a:xfrm>
              <a:off x="3504"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152" name="Rectangle 352"/>
            <p:cNvSpPr>
              <a:spLocks noChangeArrowheads="1"/>
            </p:cNvSpPr>
            <p:nvPr/>
          </p:nvSpPr>
          <p:spPr bwMode="auto">
            <a:xfrm>
              <a:off x="3648" y="38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53" name="Rectangle 353"/>
            <p:cNvSpPr>
              <a:spLocks noChangeArrowheads="1"/>
            </p:cNvSpPr>
            <p:nvPr/>
          </p:nvSpPr>
          <p:spPr bwMode="auto">
            <a:xfrm>
              <a:off x="3792" y="38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54" name="Rectangle 354"/>
            <p:cNvSpPr>
              <a:spLocks noChangeArrowheads="1"/>
            </p:cNvSpPr>
            <p:nvPr/>
          </p:nvSpPr>
          <p:spPr bwMode="auto">
            <a:xfrm>
              <a:off x="2928"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55" name="Rectangle 355"/>
            <p:cNvSpPr>
              <a:spLocks noChangeArrowheads="1"/>
            </p:cNvSpPr>
            <p:nvPr/>
          </p:nvSpPr>
          <p:spPr bwMode="auto">
            <a:xfrm>
              <a:off x="3072"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56" name="Rectangle 356"/>
            <p:cNvSpPr>
              <a:spLocks noChangeArrowheads="1"/>
            </p:cNvSpPr>
            <p:nvPr/>
          </p:nvSpPr>
          <p:spPr bwMode="auto">
            <a:xfrm>
              <a:off x="3216"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57" name="Rectangle 357"/>
            <p:cNvSpPr>
              <a:spLocks noChangeArrowheads="1"/>
            </p:cNvSpPr>
            <p:nvPr/>
          </p:nvSpPr>
          <p:spPr bwMode="auto">
            <a:xfrm>
              <a:off x="3360"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58" name="Rectangle 358"/>
            <p:cNvSpPr>
              <a:spLocks noChangeArrowheads="1"/>
            </p:cNvSpPr>
            <p:nvPr/>
          </p:nvSpPr>
          <p:spPr bwMode="auto">
            <a:xfrm>
              <a:off x="3504"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59" name="Rectangle 359"/>
            <p:cNvSpPr>
              <a:spLocks noChangeArrowheads="1"/>
            </p:cNvSpPr>
            <p:nvPr/>
          </p:nvSpPr>
          <p:spPr bwMode="auto">
            <a:xfrm>
              <a:off x="3648" y="408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160" name="Rectangle 360"/>
            <p:cNvSpPr>
              <a:spLocks noChangeArrowheads="1"/>
            </p:cNvSpPr>
            <p:nvPr/>
          </p:nvSpPr>
          <p:spPr bwMode="auto">
            <a:xfrm>
              <a:off x="3792"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62" name="Rectangle 362"/>
            <p:cNvSpPr>
              <a:spLocks noChangeArrowheads="1"/>
            </p:cNvSpPr>
            <p:nvPr/>
          </p:nvSpPr>
          <p:spPr bwMode="auto">
            <a:xfrm>
              <a:off x="4032"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163" name="Rectangle 363"/>
            <p:cNvSpPr>
              <a:spLocks noChangeArrowheads="1"/>
            </p:cNvSpPr>
            <p:nvPr/>
          </p:nvSpPr>
          <p:spPr bwMode="auto">
            <a:xfrm>
              <a:off x="4176" y="268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64" name="Rectangle 364"/>
            <p:cNvSpPr>
              <a:spLocks noChangeArrowheads="1"/>
            </p:cNvSpPr>
            <p:nvPr/>
          </p:nvSpPr>
          <p:spPr bwMode="auto">
            <a:xfrm>
              <a:off x="4320" y="268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65" name="Rectangle 365"/>
            <p:cNvSpPr>
              <a:spLocks noChangeArrowheads="1"/>
            </p:cNvSpPr>
            <p:nvPr/>
          </p:nvSpPr>
          <p:spPr bwMode="auto">
            <a:xfrm>
              <a:off x="4464" y="268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66" name="Rectangle 366"/>
            <p:cNvSpPr>
              <a:spLocks noChangeArrowheads="1"/>
            </p:cNvSpPr>
            <p:nvPr/>
          </p:nvSpPr>
          <p:spPr bwMode="auto">
            <a:xfrm>
              <a:off x="4608" y="268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67" name="Rectangle 367"/>
            <p:cNvSpPr>
              <a:spLocks noChangeArrowheads="1"/>
            </p:cNvSpPr>
            <p:nvPr/>
          </p:nvSpPr>
          <p:spPr bwMode="auto">
            <a:xfrm>
              <a:off x="4752"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168" name="Rectangle 368"/>
            <p:cNvSpPr>
              <a:spLocks noChangeArrowheads="1"/>
            </p:cNvSpPr>
            <p:nvPr/>
          </p:nvSpPr>
          <p:spPr bwMode="auto">
            <a:xfrm>
              <a:off x="4896" y="268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69" name="Rectangle 369"/>
            <p:cNvSpPr>
              <a:spLocks noChangeArrowheads="1"/>
            </p:cNvSpPr>
            <p:nvPr/>
          </p:nvSpPr>
          <p:spPr bwMode="auto">
            <a:xfrm>
              <a:off x="4032" y="283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170" name="Rectangle 370"/>
            <p:cNvSpPr>
              <a:spLocks noChangeArrowheads="1"/>
            </p:cNvSpPr>
            <p:nvPr/>
          </p:nvSpPr>
          <p:spPr bwMode="auto">
            <a:xfrm>
              <a:off x="4176"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71" name="Rectangle 371"/>
            <p:cNvSpPr>
              <a:spLocks noChangeArrowheads="1"/>
            </p:cNvSpPr>
            <p:nvPr/>
          </p:nvSpPr>
          <p:spPr bwMode="auto">
            <a:xfrm>
              <a:off x="4320"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72" name="Rectangle 372"/>
            <p:cNvSpPr>
              <a:spLocks noChangeArrowheads="1"/>
            </p:cNvSpPr>
            <p:nvPr/>
          </p:nvSpPr>
          <p:spPr bwMode="auto">
            <a:xfrm>
              <a:off x="4464"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73" name="Rectangle 373"/>
            <p:cNvSpPr>
              <a:spLocks noChangeArrowheads="1"/>
            </p:cNvSpPr>
            <p:nvPr/>
          </p:nvSpPr>
          <p:spPr bwMode="auto">
            <a:xfrm>
              <a:off x="4608" y="283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174" name="Rectangle 374"/>
            <p:cNvSpPr>
              <a:spLocks noChangeArrowheads="1"/>
            </p:cNvSpPr>
            <p:nvPr/>
          </p:nvSpPr>
          <p:spPr bwMode="auto">
            <a:xfrm>
              <a:off x="4752"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75" name="Rectangle 375"/>
            <p:cNvSpPr>
              <a:spLocks noChangeArrowheads="1"/>
            </p:cNvSpPr>
            <p:nvPr/>
          </p:nvSpPr>
          <p:spPr bwMode="auto">
            <a:xfrm>
              <a:off x="4896"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76" name="Rectangle 376"/>
            <p:cNvSpPr>
              <a:spLocks noChangeArrowheads="1"/>
            </p:cNvSpPr>
            <p:nvPr/>
          </p:nvSpPr>
          <p:spPr bwMode="auto">
            <a:xfrm>
              <a:off x="4032" y="297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177" name="Rectangle 377"/>
            <p:cNvSpPr>
              <a:spLocks noChangeArrowheads="1"/>
            </p:cNvSpPr>
            <p:nvPr/>
          </p:nvSpPr>
          <p:spPr bwMode="auto">
            <a:xfrm>
              <a:off x="4176"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78" name="Rectangle 378"/>
            <p:cNvSpPr>
              <a:spLocks noChangeArrowheads="1"/>
            </p:cNvSpPr>
            <p:nvPr/>
          </p:nvSpPr>
          <p:spPr bwMode="auto">
            <a:xfrm>
              <a:off x="4320"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79" name="Rectangle 379"/>
            <p:cNvSpPr>
              <a:spLocks noChangeArrowheads="1"/>
            </p:cNvSpPr>
            <p:nvPr/>
          </p:nvSpPr>
          <p:spPr bwMode="auto">
            <a:xfrm>
              <a:off x="4464" y="297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180" name="Rectangle 380"/>
            <p:cNvSpPr>
              <a:spLocks noChangeArrowheads="1"/>
            </p:cNvSpPr>
            <p:nvPr/>
          </p:nvSpPr>
          <p:spPr bwMode="auto">
            <a:xfrm>
              <a:off x="4608"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81" name="Rectangle 381"/>
            <p:cNvSpPr>
              <a:spLocks noChangeArrowheads="1"/>
            </p:cNvSpPr>
            <p:nvPr/>
          </p:nvSpPr>
          <p:spPr bwMode="auto">
            <a:xfrm>
              <a:off x="4752"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82" name="Rectangle 382"/>
            <p:cNvSpPr>
              <a:spLocks noChangeArrowheads="1"/>
            </p:cNvSpPr>
            <p:nvPr/>
          </p:nvSpPr>
          <p:spPr bwMode="auto">
            <a:xfrm>
              <a:off x="4896"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83" name="Rectangle 383"/>
            <p:cNvSpPr>
              <a:spLocks noChangeArrowheads="1"/>
            </p:cNvSpPr>
            <p:nvPr/>
          </p:nvSpPr>
          <p:spPr bwMode="auto">
            <a:xfrm>
              <a:off x="4032" y="312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184" name="Rectangle 384"/>
            <p:cNvSpPr>
              <a:spLocks noChangeArrowheads="1"/>
            </p:cNvSpPr>
            <p:nvPr/>
          </p:nvSpPr>
          <p:spPr bwMode="auto">
            <a:xfrm>
              <a:off x="4176"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85" name="Rectangle 385"/>
            <p:cNvSpPr>
              <a:spLocks noChangeArrowheads="1"/>
            </p:cNvSpPr>
            <p:nvPr/>
          </p:nvSpPr>
          <p:spPr bwMode="auto">
            <a:xfrm>
              <a:off x="4320" y="312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186" name="Rectangle 386"/>
            <p:cNvSpPr>
              <a:spLocks noChangeArrowheads="1"/>
            </p:cNvSpPr>
            <p:nvPr/>
          </p:nvSpPr>
          <p:spPr bwMode="auto">
            <a:xfrm>
              <a:off x="4464"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87" name="Rectangle 387"/>
            <p:cNvSpPr>
              <a:spLocks noChangeArrowheads="1"/>
            </p:cNvSpPr>
            <p:nvPr/>
          </p:nvSpPr>
          <p:spPr bwMode="auto">
            <a:xfrm>
              <a:off x="4608"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88" name="Rectangle 388"/>
            <p:cNvSpPr>
              <a:spLocks noChangeArrowheads="1"/>
            </p:cNvSpPr>
            <p:nvPr/>
          </p:nvSpPr>
          <p:spPr bwMode="auto">
            <a:xfrm>
              <a:off x="4752"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89" name="Rectangle 389"/>
            <p:cNvSpPr>
              <a:spLocks noChangeArrowheads="1"/>
            </p:cNvSpPr>
            <p:nvPr/>
          </p:nvSpPr>
          <p:spPr bwMode="auto">
            <a:xfrm>
              <a:off x="4896"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90" name="Rectangle 390"/>
            <p:cNvSpPr>
              <a:spLocks noChangeArrowheads="1"/>
            </p:cNvSpPr>
            <p:nvPr/>
          </p:nvSpPr>
          <p:spPr bwMode="auto">
            <a:xfrm>
              <a:off x="4032" y="326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191" name="Rectangle 391"/>
            <p:cNvSpPr>
              <a:spLocks noChangeArrowheads="1"/>
            </p:cNvSpPr>
            <p:nvPr/>
          </p:nvSpPr>
          <p:spPr bwMode="auto">
            <a:xfrm>
              <a:off x="4176" y="326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192" name="Rectangle 392"/>
            <p:cNvSpPr>
              <a:spLocks noChangeArrowheads="1"/>
            </p:cNvSpPr>
            <p:nvPr/>
          </p:nvSpPr>
          <p:spPr bwMode="auto">
            <a:xfrm>
              <a:off x="4320"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93" name="Rectangle 393"/>
            <p:cNvSpPr>
              <a:spLocks noChangeArrowheads="1"/>
            </p:cNvSpPr>
            <p:nvPr/>
          </p:nvSpPr>
          <p:spPr bwMode="auto">
            <a:xfrm>
              <a:off x="4464"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94" name="Rectangle 394"/>
            <p:cNvSpPr>
              <a:spLocks noChangeArrowheads="1"/>
            </p:cNvSpPr>
            <p:nvPr/>
          </p:nvSpPr>
          <p:spPr bwMode="auto">
            <a:xfrm>
              <a:off x="4608"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95" name="Rectangle 395"/>
            <p:cNvSpPr>
              <a:spLocks noChangeArrowheads="1"/>
            </p:cNvSpPr>
            <p:nvPr/>
          </p:nvSpPr>
          <p:spPr bwMode="auto">
            <a:xfrm>
              <a:off x="4752"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96" name="Rectangle 396"/>
            <p:cNvSpPr>
              <a:spLocks noChangeArrowheads="1"/>
            </p:cNvSpPr>
            <p:nvPr/>
          </p:nvSpPr>
          <p:spPr bwMode="auto">
            <a:xfrm>
              <a:off x="4896"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97" name="Rectangle 397"/>
            <p:cNvSpPr>
              <a:spLocks noChangeArrowheads="1"/>
            </p:cNvSpPr>
            <p:nvPr/>
          </p:nvSpPr>
          <p:spPr bwMode="auto">
            <a:xfrm>
              <a:off x="4032" y="34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198" name="Rectangle 398"/>
            <p:cNvSpPr>
              <a:spLocks noChangeArrowheads="1"/>
            </p:cNvSpPr>
            <p:nvPr/>
          </p:nvSpPr>
          <p:spPr bwMode="auto">
            <a:xfrm>
              <a:off x="4176"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199" name="Rectangle 399"/>
            <p:cNvSpPr>
              <a:spLocks noChangeArrowheads="1"/>
            </p:cNvSpPr>
            <p:nvPr/>
          </p:nvSpPr>
          <p:spPr bwMode="auto">
            <a:xfrm>
              <a:off x="4320" y="34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200" name="Rectangle 400"/>
            <p:cNvSpPr>
              <a:spLocks noChangeArrowheads="1"/>
            </p:cNvSpPr>
            <p:nvPr/>
          </p:nvSpPr>
          <p:spPr bwMode="auto">
            <a:xfrm>
              <a:off x="4464"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01" name="Rectangle 401"/>
            <p:cNvSpPr>
              <a:spLocks noChangeArrowheads="1"/>
            </p:cNvSpPr>
            <p:nvPr/>
          </p:nvSpPr>
          <p:spPr bwMode="auto">
            <a:xfrm>
              <a:off x="4608"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02" name="Rectangle 402"/>
            <p:cNvSpPr>
              <a:spLocks noChangeArrowheads="1"/>
            </p:cNvSpPr>
            <p:nvPr/>
          </p:nvSpPr>
          <p:spPr bwMode="auto">
            <a:xfrm>
              <a:off x="4752"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03" name="Rectangle 403"/>
            <p:cNvSpPr>
              <a:spLocks noChangeArrowheads="1"/>
            </p:cNvSpPr>
            <p:nvPr/>
          </p:nvSpPr>
          <p:spPr bwMode="auto">
            <a:xfrm>
              <a:off x="4896"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04" name="Rectangle 404"/>
            <p:cNvSpPr>
              <a:spLocks noChangeArrowheads="1"/>
            </p:cNvSpPr>
            <p:nvPr/>
          </p:nvSpPr>
          <p:spPr bwMode="auto">
            <a:xfrm>
              <a:off x="4032" y="35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205" name="Rectangle 405"/>
            <p:cNvSpPr>
              <a:spLocks noChangeArrowheads="1"/>
            </p:cNvSpPr>
            <p:nvPr/>
          </p:nvSpPr>
          <p:spPr bwMode="auto">
            <a:xfrm>
              <a:off x="4176"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06" name="Rectangle 406"/>
            <p:cNvSpPr>
              <a:spLocks noChangeArrowheads="1"/>
            </p:cNvSpPr>
            <p:nvPr/>
          </p:nvSpPr>
          <p:spPr bwMode="auto">
            <a:xfrm>
              <a:off x="4320"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07" name="Rectangle 407"/>
            <p:cNvSpPr>
              <a:spLocks noChangeArrowheads="1"/>
            </p:cNvSpPr>
            <p:nvPr/>
          </p:nvSpPr>
          <p:spPr bwMode="auto">
            <a:xfrm>
              <a:off x="4464" y="35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208" name="Rectangle 408"/>
            <p:cNvSpPr>
              <a:spLocks noChangeArrowheads="1"/>
            </p:cNvSpPr>
            <p:nvPr/>
          </p:nvSpPr>
          <p:spPr bwMode="auto">
            <a:xfrm>
              <a:off x="4608"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09" name="Rectangle 409"/>
            <p:cNvSpPr>
              <a:spLocks noChangeArrowheads="1"/>
            </p:cNvSpPr>
            <p:nvPr/>
          </p:nvSpPr>
          <p:spPr bwMode="auto">
            <a:xfrm>
              <a:off x="4752"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10" name="Rectangle 410"/>
            <p:cNvSpPr>
              <a:spLocks noChangeArrowheads="1"/>
            </p:cNvSpPr>
            <p:nvPr/>
          </p:nvSpPr>
          <p:spPr bwMode="auto">
            <a:xfrm>
              <a:off x="4896"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11" name="Rectangle 411"/>
            <p:cNvSpPr>
              <a:spLocks noChangeArrowheads="1"/>
            </p:cNvSpPr>
            <p:nvPr/>
          </p:nvSpPr>
          <p:spPr bwMode="auto">
            <a:xfrm>
              <a:off x="4032" y="36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212" name="Rectangle 412"/>
            <p:cNvSpPr>
              <a:spLocks noChangeArrowheads="1"/>
            </p:cNvSpPr>
            <p:nvPr/>
          </p:nvSpPr>
          <p:spPr bwMode="auto">
            <a:xfrm>
              <a:off x="4176"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13" name="Rectangle 413"/>
            <p:cNvSpPr>
              <a:spLocks noChangeArrowheads="1"/>
            </p:cNvSpPr>
            <p:nvPr/>
          </p:nvSpPr>
          <p:spPr bwMode="auto">
            <a:xfrm>
              <a:off x="4320"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14" name="Rectangle 414"/>
            <p:cNvSpPr>
              <a:spLocks noChangeArrowheads="1"/>
            </p:cNvSpPr>
            <p:nvPr/>
          </p:nvSpPr>
          <p:spPr bwMode="auto">
            <a:xfrm>
              <a:off x="4464"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15" name="Rectangle 415"/>
            <p:cNvSpPr>
              <a:spLocks noChangeArrowheads="1"/>
            </p:cNvSpPr>
            <p:nvPr/>
          </p:nvSpPr>
          <p:spPr bwMode="auto">
            <a:xfrm>
              <a:off x="4608" y="36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216" name="Rectangle 416"/>
            <p:cNvSpPr>
              <a:spLocks noChangeArrowheads="1"/>
            </p:cNvSpPr>
            <p:nvPr/>
          </p:nvSpPr>
          <p:spPr bwMode="auto">
            <a:xfrm>
              <a:off x="4752"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17" name="Rectangle 417"/>
            <p:cNvSpPr>
              <a:spLocks noChangeArrowheads="1"/>
            </p:cNvSpPr>
            <p:nvPr/>
          </p:nvSpPr>
          <p:spPr bwMode="auto">
            <a:xfrm>
              <a:off x="4896"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18" name="Rectangle 418"/>
            <p:cNvSpPr>
              <a:spLocks noChangeArrowheads="1"/>
            </p:cNvSpPr>
            <p:nvPr/>
          </p:nvSpPr>
          <p:spPr bwMode="auto">
            <a:xfrm>
              <a:off x="4032"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219" name="Rectangle 419"/>
            <p:cNvSpPr>
              <a:spLocks noChangeArrowheads="1"/>
            </p:cNvSpPr>
            <p:nvPr/>
          </p:nvSpPr>
          <p:spPr bwMode="auto">
            <a:xfrm>
              <a:off x="4176" y="38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20" name="Rectangle 420"/>
            <p:cNvSpPr>
              <a:spLocks noChangeArrowheads="1"/>
            </p:cNvSpPr>
            <p:nvPr/>
          </p:nvSpPr>
          <p:spPr bwMode="auto">
            <a:xfrm>
              <a:off x="4320" y="38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21" name="Rectangle 421"/>
            <p:cNvSpPr>
              <a:spLocks noChangeArrowheads="1"/>
            </p:cNvSpPr>
            <p:nvPr/>
          </p:nvSpPr>
          <p:spPr bwMode="auto">
            <a:xfrm>
              <a:off x="4464" y="38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22" name="Rectangle 422"/>
            <p:cNvSpPr>
              <a:spLocks noChangeArrowheads="1"/>
            </p:cNvSpPr>
            <p:nvPr/>
          </p:nvSpPr>
          <p:spPr bwMode="auto">
            <a:xfrm>
              <a:off x="4608" y="38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23" name="Rectangle 423"/>
            <p:cNvSpPr>
              <a:spLocks noChangeArrowheads="1"/>
            </p:cNvSpPr>
            <p:nvPr/>
          </p:nvSpPr>
          <p:spPr bwMode="auto">
            <a:xfrm>
              <a:off x="4752"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224" name="Rectangle 424"/>
            <p:cNvSpPr>
              <a:spLocks noChangeArrowheads="1"/>
            </p:cNvSpPr>
            <p:nvPr/>
          </p:nvSpPr>
          <p:spPr bwMode="auto">
            <a:xfrm>
              <a:off x="4896" y="38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25" name="Rectangle 425"/>
            <p:cNvSpPr>
              <a:spLocks noChangeArrowheads="1"/>
            </p:cNvSpPr>
            <p:nvPr/>
          </p:nvSpPr>
          <p:spPr bwMode="auto">
            <a:xfrm>
              <a:off x="4032"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26" name="Rectangle 426"/>
            <p:cNvSpPr>
              <a:spLocks noChangeArrowheads="1"/>
            </p:cNvSpPr>
            <p:nvPr/>
          </p:nvSpPr>
          <p:spPr bwMode="auto">
            <a:xfrm>
              <a:off x="4176"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27" name="Rectangle 427"/>
            <p:cNvSpPr>
              <a:spLocks noChangeArrowheads="1"/>
            </p:cNvSpPr>
            <p:nvPr/>
          </p:nvSpPr>
          <p:spPr bwMode="auto">
            <a:xfrm>
              <a:off x="4320"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28" name="Rectangle 428"/>
            <p:cNvSpPr>
              <a:spLocks noChangeArrowheads="1"/>
            </p:cNvSpPr>
            <p:nvPr/>
          </p:nvSpPr>
          <p:spPr bwMode="auto">
            <a:xfrm>
              <a:off x="4464"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29" name="Rectangle 429"/>
            <p:cNvSpPr>
              <a:spLocks noChangeArrowheads="1"/>
            </p:cNvSpPr>
            <p:nvPr/>
          </p:nvSpPr>
          <p:spPr bwMode="auto">
            <a:xfrm>
              <a:off x="4608"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30" name="Rectangle 430"/>
            <p:cNvSpPr>
              <a:spLocks noChangeArrowheads="1"/>
            </p:cNvSpPr>
            <p:nvPr/>
          </p:nvSpPr>
          <p:spPr bwMode="auto">
            <a:xfrm>
              <a:off x="4752"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31" name="Rectangle 431"/>
            <p:cNvSpPr>
              <a:spLocks noChangeArrowheads="1"/>
            </p:cNvSpPr>
            <p:nvPr/>
          </p:nvSpPr>
          <p:spPr bwMode="auto">
            <a:xfrm>
              <a:off x="4896" y="408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233" name="Rectangle 433"/>
            <p:cNvSpPr>
              <a:spLocks noChangeArrowheads="1"/>
            </p:cNvSpPr>
            <p:nvPr/>
          </p:nvSpPr>
          <p:spPr bwMode="auto">
            <a:xfrm>
              <a:off x="720"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234" name="Rectangle 434"/>
            <p:cNvSpPr>
              <a:spLocks noChangeArrowheads="1"/>
            </p:cNvSpPr>
            <p:nvPr/>
          </p:nvSpPr>
          <p:spPr bwMode="auto">
            <a:xfrm>
              <a:off x="864"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235" name="Rectangle 435"/>
            <p:cNvSpPr>
              <a:spLocks noChangeArrowheads="1"/>
            </p:cNvSpPr>
            <p:nvPr/>
          </p:nvSpPr>
          <p:spPr bwMode="auto">
            <a:xfrm>
              <a:off x="1008"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236" name="Rectangle 436"/>
            <p:cNvSpPr>
              <a:spLocks noChangeArrowheads="1"/>
            </p:cNvSpPr>
            <p:nvPr/>
          </p:nvSpPr>
          <p:spPr bwMode="auto">
            <a:xfrm>
              <a:off x="1152"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237" name="Rectangle 437"/>
            <p:cNvSpPr>
              <a:spLocks noChangeArrowheads="1"/>
            </p:cNvSpPr>
            <p:nvPr/>
          </p:nvSpPr>
          <p:spPr bwMode="auto">
            <a:xfrm>
              <a:off x="1296"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238" name="Rectangle 438"/>
            <p:cNvSpPr>
              <a:spLocks noChangeArrowheads="1"/>
            </p:cNvSpPr>
            <p:nvPr/>
          </p:nvSpPr>
          <p:spPr bwMode="auto">
            <a:xfrm>
              <a:off x="1440" y="268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39" name="Rectangle 439"/>
            <p:cNvSpPr>
              <a:spLocks noChangeArrowheads="1"/>
            </p:cNvSpPr>
            <p:nvPr/>
          </p:nvSpPr>
          <p:spPr bwMode="auto">
            <a:xfrm>
              <a:off x="1584" y="268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40" name="Rectangle 440"/>
            <p:cNvSpPr>
              <a:spLocks noChangeArrowheads="1"/>
            </p:cNvSpPr>
            <p:nvPr/>
          </p:nvSpPr>
          <p:spPr bwMode="auto">
            <a:xfrm>
              <a:off x="720" y="283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241" name="Rectangle 441"/>
            <p:cNvSpPr>
              <a:spLocks noChangeArrowheads="1"/>
            </p:cNvSpPr>
            <p:nvPr/>
          </p:nvSpPr>
          <p:spPr bwMode="auto">
            <a:xfrm>
              <a:off x="864"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42" name="Rectangle 442"/>
            <p:cNvSpPr>
              <a:spLocks noChangeArrowheads="1"/>
            </p:cNvSpPr>
            <p:nvPr/>
          </p:nvSpPr>
          <p:spPr bwMode="auto">
            <a:xfrm>
              <a:off x="1008"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43" name="Rectangle 443"/>
            <p:cNvSpPr>
              <a:spLocks noChangeArrowheads="1"/>
            </p:cNvSpPr>
            <p:nvPr/>
          </p:nvSpPr>
          <p:spPr bwMode="auto">
            <a:xfrm>
              <a:off x="1152"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44" name="Rectangle 444"/>
            <p:cNvSpPr>
              <a:spLocks noChangeArrowheads="1"/>
            </p:cNvSpPr>
            <p:nvPr/>
          </p:nvSpPr>
          <p:spPr bwMode="auto">
            <a:xfrm>
              <a:off x="1296"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45" name="Rectangle 445"/>
            <p:cNvSpPr>
              <a:spLocks noChangeArrowheads="1"/>
            </p:cNvSpPr>
            <p:nvPr/>
          </p:nvSpPr>
          <p:spPr bwMode="auto">
            <a:xfrm>
              <a:off x="1440" y="283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246" name="Rectangle 446"/>
            <p:cNvSpPr>
              <a:spLocks noChangeArrowheads="1"/>
            </p:cNvSpPr>
            <p:nvPr/>
          </p:nvSpPr>
          <p:spPr bwMode="auto">
            <a:xfrm>
              <a:off x="1584"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47" name="Rectangle 447"/>
            <p:cNvSpPr>
              <a:spLocks noChangeArrowheads="1"/>
            </p:cNvSpPr>
            <p:nvPr/>
          </p:nvSpPr>
          <p:spPr bwMode="auto">
            <a:xfrm>
              <a:off x="720" y="297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248" name="Rectangle 448"/>
            <p:cNvSpPr>
              <a:spLocks noChangeArrowheads="1"/>
            </p:cNvSpPr>
            <p:nvPr/>
          </p:nvSpPr>
          <p:spPr bwMode="auto">
            <a:xfrm>
              <a:off x="864"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49" name="Rectangle 449"/>
            <p:cNvSpPr>
              <a:spLocks noChangeArrowheads="1"/>
            </p:cNvSpPr>
            <p:nvPr/>
          </p:nvSpPr>
          <p:spPr bwMode="auto">
            <a:xfrm>
              <a:off x="1008"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50" name="Rectangle 450"/>
            <p:cNvSpPr>
              <a:spLocks noChangeArrowheads="1"/>
            </p:cNvSpPr>
            <p:nvPr/>
          </p:nvSpPr>
          <p:spPr bwMode="auto">
            <a:xfrm>
              <a:off x="1152"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51" name="Rectangle 451"/>
            <p:cNvSpPr>
              <a:spLocks noChangeArrowheads="1"/>
            </p:cNvSpPr>
            <p:nvPr/>
          </p:nvSpPr>
          <p:spPr bwMode="auto">
            <a:xfrm>
              <a:off x="1296"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52" name="Rectangle 452"/>
            <p:cNvSpPr>
              <a:spLocks noChangeArrowheads="1"/>
            </p:cNvSpPr>
            <p:nvPr/>
          </p:nvSpPr>
          <p:spPr bwMode="auto">
            <a:xfrm>
              <a:off x="1440"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53" name="Rectangle 453"/>
            <p:cNvSpPr>
              <a:spLocks noChangeArrowheads="1"/>
            </p:cNvSpPr>
            <p:nvPr/>
          </p:nvSpPr>
          <p:spPr bwMode="auto">
            <a:xfrm>
              <a:off x="1584" y="297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254" name="Rectangle 454"/>
            <p:cNvSpPr>
              <a:spLocks noChangeArrowheads="1"/>
            </p:cNvSpPr>
            <p:nvPr/>
          </p:nvSpPr>
          <p:spPr bwMode="auto">
            <a:xfrm>
              <a:off x="720" y="312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255" name="Rectangle 455"/>
            <p:cNvSpPr>
              <a:spLocks noChangeArrowheads="1"/>
            </p:cNvSpPr>
            <p:nvPr/>
          </p:nvSpPr>
          <p:spPr bwMode="auto">
            <a:xfrm>
              <a:off x="864"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56" name="Rectangle 456"/>
            <p:cNvSpPr>
              <a:spLocks noChangeArrowheads="1"/>
            </p:cNvSpPr>
            <p:nvPr/>
          </p:nvSpPr>
          <p:spPr bwMode="auto">
            <a:xfrm>
              <a:off x="1008"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57" name="Rectangle 457"/>
            <p:cNvSpPr>
              <a:spLocks noChangeArrowheads="1"/>
            </p:cNvSpPr>
            <p:nvPr/>
          </p:nvSpPr>
          <p:spPr bwMode="auto">
            <a:xfrm>
              <a:off x="1152"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58" name="Rectangle 458"/>
            <p:cNvSpPr>
              <a:spLocks noChangeArrowheads="1"/>
            </p:cNvSpPr>
            <p:nvPr/>
          </p:nvSpPr>
          <p:spPr bwMode="auto">
            <a:xfrm>
              <a:off x="1296"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59" name="Rectangle 459"/>
            <p:cNvSpPr>
              <a:spLocks noChangeArrowheads="1"/>
            </p:cNvSpPr>
            <p:nvPr/>
          </p:nvSpPr>
          <p:spPr bwMode="auto">
            <a:xfrm>
              <a:off x="1440"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60" name="Rectangle 460"/>
            <p:cNvSpPr>
              <a:spLocks noChangeArrowheads="1"/>
            </p:cNvSpPr>
            <p:nvPr/>
          </p:nvSpPr>
          <p:spPr bwMode="auto">
            <a:xfrm>
              <a:off x="1584" y="312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261" name="Rectangle 461"/>
            <p:cNvSpPr>
              <a:spLocks noChangeArrowheads="1"/>
            </p:cNvSpPr>
            <p:nvPr/>
          </p:nvSpPr>
          <p:spPr bwMode="auto">
            <a:xfrm>
              <a:off x="720" y="326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262" name="Rectangle 462"/>
            <p:cNvSpPr>
              <a:spLocks noChangeArrowheads="1"/>
            </p:cNvSpPr>
            <p:nvPr/>
          </p:nvSpPr>
          <p:spPr bwMode="auto">
            <a:xfrm>
              <a:off x="864"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63" name="Rectangle 463"/>
            <p:cNvSpPr>
              <a:spLocks noChangeArrowheads="1"/>
            </p:cNvSpPr>
            <p:nvPr/>
          </p:nvSpPr>
          <p:spPr bwMode="auto">
            <a:xfrm>
              <a:off x="1008"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64" name="Rectangle 464"/>
            <p:cNvSpPr>
              <a:spLocks noChangeArrowheads="1"/>
            </p:cNvSpPr>
            <p:nvPr/>
          </p:nvSpPr>
          <p:spPr bwMode="auto">
            <a:xfrm>
              <a:off x="1152"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65" name="Rectangle 465"/>
            <p:cNvSpPr>
              <a:spLocks noChangeArrowheads="1"/>
            </p:cNvSpPr>
            <p:nvPr/>
          </p:nvSpPr>
          <p:spPr bwMode="auto">
            <a:xfrm>
              <a:off x="1296"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66" name="Rectangle 466"/>
            <p:cNvSpPr>
              <a:spLocks noChangeArrowheads="1"/>
            </p:cNvSpPr>
            <p:nvPr/>
          </p:nvSpPr>
          <p:spPr bwMode="auto">
            <a:xfrm>
              <a:off x="1440"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67" name="Rectangle 467"/>
            <p:cNvSpPr>
              <a:spLocks noChangeArrowheads="1"/>
            </p:cNvSpPr>
            <p:nvPr/>
          </p:nvSpPr>
          <p:spPr bwMode="auto">
            <a:xfrm>
              <a:off x="1584" y="326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268" name="Rectangle 468"/>
            <p:cNvSpPr>
              <a:spLocks noChangeArrowheads="1"/>
            </p:cNvSpPr>
            <p:nvPr/>
          </p:nvSpPr>
          <p:spPr bwMode="auto">
            <a:xfrm>
              <a:off x="720" y="34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269" name="Rectangle 469"/>
            <p:cNvSpPr>
              <a:spLocks noChangeArrowheads="1"/>
            </p:cNvSpPr>
            <p:nvPr/>
          </p:nvSpPr>
          <p:spPr bwMode="auto">
            <a:xfrm>
              <a:off x="864"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70" name="Rectangle 470"/>
            <p:cNvSpPr>
              <a:spLocks noChangeArrowheads="1"/>
            </p:cNvSpPr>
            <p:nvPr/>
          </p:nvSpPr>
          <p:spPr bwMode="auto">
            <a:xfrm>
              <a:off x="1008"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71" name="Rectangle 471"/>
            <p:cNvSpPr>
              <a:spLocks noChangeArrowheads="1"/>
            </p:cNvSpPr>
            <p:nvPr/>
          </p:nvSpPr>
          <p:spPr bwMode="auto">
            <a:xfrm>
              <a:off x="1152"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72" name="Rectangle 472"/>
            <p:cNvSpPr>
              <a:spLocks noChangeArrowheads="1"/>
            </p:cNvSpPr>
            <p:nvPr/>
          </p:nvSpPr>
          <p:spPr bwMode="auto">
            <a:xfrm>
              <a:off x="1296"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73" name="Rectangle 473"/>
            <p:cNvSpPr>
              <a:spLocks noChangeArrowheads="1"/>
            </p:cNvSpPr>
            <p:nvPr/>
          </p:nvSpPr>
          <p:spPr bwMode="auto">
            <a:xfrm>
              <a:off x="1440"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74" name="Rectangle 474"/>
            <p:cNvSpPr>
              <a:spLocks noChangeArrowheads="1"/>
            </p:cNvSpPr>
            <p:nvPr/>
          </p:nvSpPr>
          <p:spPr bwMode="auto">
            <a:xfrm>
              <a:off x="1584" y="34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275" name="Rectangle 475"/>
            <p:cNvSpPr>
              <a:spLocks noChangeArrowheads="1"/>
            </p:cNvSpPr>
            <p:nvPr/>
          </p:nvSpPr>
          <p:spPr bwMode="auto">
            <a:xfrm>
              <a:off x="720" y="35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276" name="Rectangle 476"/>
            <p:cNvSpPr>
              <a:spLocks noChangeArrowheads="1"/>
            </p:cNvSpPr>
            <p:nvPr/>
          </p:nvSpPr>
          <p:spPr bwMode="auto">
            <a:xfrm>
              <a:off x="864"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77" name="Rectangle 477"/>
            <p:cNvSpPr>
              <a:spLocks noChangeArrowheads="1"/>
            </p:cNvSpPr>
            <p:nvPr/>
          </p:nvSpPr>
          <p:spPr bwMode="auto">
            <a:xfrm>
              <a:off x="1008"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78" name="Rectangle 478"/>
            <p:cNvSpPr>
              <a:spLocks noChangeArrowheads="1"/>
            </p:cNvSpPr>
            <p:nvPr/>
          </p:nvSpPr>
          <p:spPr bwMode="auto">
            <a:xfrm>
              <a:off x="1152"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79" name="Rectangle 479"/>
            <p:cNvSpPr>
              <a:spLocks noChangeArrowheads="1"/>
            </p:cNvSpPr>
            <p:nvPr/>
          </p:nvSpPr>
          <p:spPr bwMode="auto">
            <a:xfrm>
              <a:off x="1296"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80" name="Rectangle 480"/>
            <p:cNvSpPr>
              <a:spLocks noChangeArrowheads="1"/>
            </p:cNvSpPr>
            <p:nvPr/>
          </p:nvSpPr>
          <p:spPr bwMode="auto">
            <a:xfrm>
              <a:off x="1440"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81" name="Rectangle 481"/>
            <p:cNvSpPr>
              <a:spLocks noChangeArrowheads="1"/>
            </p:cNvSpPr>
            <p:nvPr/>
          </p:nvSpPr>
          <p:spPr bwMode="auto">
            <a:xfrm>
              <a:off x="1584" y="35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282" name="Rectangle 482"/>
            <p:cNvSpPr>
              <a:spLocks noChangeArrowheads="1"/>
            </p:cNvSpPr>
            <p:nvPr/>
          </p:nvSpPr>
          <p:spPr bwMode="auto">
            <a:xfrm>
              <a:off x="720" y="36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283" name="Rectangle 483"/>
            <p:cNvSpPr>
              <a:spLocks noChangeArrowheads="1"/>
            </p:cNvSpPr>
            <p:nvPr/>
          </p:nvSpPr>
          <p:spPr bwMode="auto">
            <a:xfrm>
              <a:off x="864"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84" name="Rectangle 484"/>
            <p:cNvSpPr>
              <a:spLocks noChangeArrowheads="1"/>
            </p:cNvSpPr>
            <p:nvPr/>
          </p:nvSpPr>
          <p:spPr bwMode="auto">
            <a:xfrm>
              <a:off x="1008"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85" name="Rectangle 485"/>
            <p:cNvSpPr>
              <a:spLocks noChangeArrowheads="1"/>
            </p:cNvSpPr>
            <p:nvPr/>
          </p:nvSpPr>
          <p:spPr bwMode="auto">
            <a:xfrm>
              <a:off x="1152"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86" name="Rectangle 486"/>
            <p:cNvSpPr>
              <a:spLocks noChangeArrowheads="1"/>
            </p:cNvSpPr>
            <p:nvPr/>
          </p:nvSpPr>
          <p:spPr bwMode="auto">
            <a:xfrm>
              <a:off x="1296"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87" name="Rectangle 487"/>
            <p:cNvSpPr>
              <a:spLocks noChangeArrowheads="1"/>
            </p:cNvSpPr>
            <p:nvPr/>
          </p:nvSpPr>
          <p:spPr bwMode="auto">
            <a:xfrm>
              <a:off x="1440" y="36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288" name="Rectangle 488"/>
            <p:cNvSpPr>
              <a:spLocks noChangeArrowheads="1"/>
            </p:cNvSpPr>
            <p:nvPr/>
          </p:nvSpPr>
          <p:spPr bwMode="auto">
            <a:xfrm>
              <a:off x="1584"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89" name="Rectangle 489"/>
            <p:cNvSpPr>
              <a:spLocks noChangeArrowheads="1"/>
            </p:cNvSpPr>
            <p:nvPr/>
          </p:nvSpPr>
          <p:spPr bwMode="auto">
            <a:xfrm>
              <a:off x="720"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290" name="Rectangle 490"/>
            <p:cNvSpPr>
              <a:spLocks noChangeArrowheads="1"/>
            </p:cNvSpPr>
            <p:nvPr/>
          </p:nvSpPr>
          <p:spPr bwMode="auto">
            <a:xfrm>
              <a:off x="864"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291" name="Rectangle 491"/>
            <p:cNvSpPr>
              <a:spLocks noChangeArrowheads="1"/>
            </p:cNvSpPr>
            <p:nvPr/>
          </p:nvSpPr>
          <p:spPr bwMode="auto">
            <a:xfrm>
              <a:off x="1008"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292" name="Rectangle 492"/>
            <p:cNvSpPr>
              <a:spLocks noChangeArrowheads="1"/>
            </p:cNvSpPr>
            <p:nvPr/>
          </p:nvSpPr>
          <p:spPr bwMode="auto">
            <a:xfrm>
              <a:off x="1152"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293" name="Rectangle 493"/>
            <p:cNvSpPr>
              <a:spLocks noChangeArrowheads="1"/>
            </p:cNvSpPr>
            <p:nvPr/>
          </p:nvSpPr>
          <p:spPr bwMode="auto">
            <a:xfrm>
              <a:off x="1296"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294" name="Rectangle 494"/>
            <p:cNvSpPr>
              <a:spLocks noChangeArrowheads="1"/>
            </p:cNvSpPr>
            <p:nvPr/>
          </p:nvSpPr>
          <p:spPr bwMode="auto">
            <a:xfrm>
              <a:off x="1440" y="38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95" name="Rectangle 495"/>
            <p:cNvSpPr>
              <a:spLocks noChangeArrowheads="1"/>
            </p:cNvSpPr>
            <p:nvPr/>
          </p:nvSpPr>
          <p:spPr bwMode="auto">
            <a:xfrm>
              <a:off x="1584" y="38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96" name="Rectangle 496"/>
            <p:cNvSpPr>
              <a:spLocks noChangeArrowheads="1"/>
            </p:cNvSpPr>
            <p:nvPr/>
          </p:nvSpPr>
          <p:spPr bwMode="auto">
            <a:xfrm>
              <a:off x="720"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97" name="Rectangle 497"/>
            <p:cNvSpPr>
              <a:spLocks noChangeArrowheads="1"/>
            </p:cNvSpPr>
            <p:nvPr/>
          </p:nvSpPr>
          <p:spPr bwMode="auto">
            <a:xfrm>
              <a:off x="864"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98" name="Rectangle 498"/>
            <p:cNvSpPr>
              <a:spLocks noChangeArrowheads="1"/>
            </p:cNvSpPr>
            <p:nvPr/>
          </p:nvSpPr>
          <p:spPr bwMode="auto">
            <a:xfrm>
              <a:off x="1008"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299" name="Rectangle 499"/>
            <p:cNvSpPr>
              <a:spLocks noChangeArrowheads="1"/>
            </p:cNvSpPr>
            <p:nvPr/>
          </p:nvSpPr>
          <p:spPr bwMode="auto">
            <a:xfrm>
              <a:off x="1152" y="408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300" name="Rectangle 500"/>
            <p:cNvSpPr>
              <a:spLocks noChangeArrowheads="1"/>
            </p:cNvSpPr>
            <p:nvPr/>
          </p:nvSpPr>
          <p:spPr bwMode="auto">
            <a:xfrm>
              <a:off x="1296"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301" name="Rectangle 501"/>
            <p:cNvSpPr>
              <a:spLocks noChangeArrowheads="1"/>
            </p:cNvSpPr>
            <p:nvPr/>
          </p:nvSpPr>
          <p:spPr bwMode="auto">
            <a:xfrm>
              <a:off x="1440"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302" name="Rectangle 502"/>
            <p:cNvSpPr>
              <a:spLocks noChangeArrowheads="1"/>
            </p:cNvSpPr>
            <p:nvPr/>
          </p:nvSpPr>
          <p:spPr bwMode="auto">
            <a:xfrm>
              <a:off x="1584"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303" name="Rectangle 503"/>
            <p:cNvSpPr>
              <a:spLocks noChangeArrowheads="1"/>
            </p:cNvSpPr>
            <p:nvPr/>
          </p:nvSpPr>
          <p:spPr bwMode="auto">
            <a:xfrm>
              <a:off x="432" y="1008"/>
              <a:ext cx="1248" cy="1440"/>
            </a:xfrm>
            <a:prstGeom prst="rect">
              <a:avLst/>
            </a:prstGeom>
            <a:noFill/>
            <a:ln w="9525" algn="ctr">
              <a:noFill/>
              <a:miter lim="800000"/>
              <a:headEnd/>
              <a:tailEnd/>
            </a:ln>
            <a:effectLst/>
          </p:spPr>
          <p:txBody>
            <a:bodyPr wrap="none" anchor="ctr"/>
            <a:lstStyle/>
            <a:p>
              <a:r>
                <a:rPr lang="en-US" sz="2800" dirty="0">
                  <a:latin typeface="Tahoma" pitchFamily="34" charset="0"/>
                </a:rPr>
                <a:t>Input from </a:t>
              </a:r>
            </a:p>
            <a:p>
              <a:r>
                <a:rPr lang="en-US" sz="2800" dirty="0">
                  <a:latin typeface="Tahoma" pitchFamily="34" charset="0"/>
                </a:rPr>
                <a:t>Font 2</a:t>
              </a:r>
            </a:p>
          </p:txBody>
        </p:sp>
      </p:grpSp>
      <p:sp>
        <p:nvSpPr>
          <p:cNvPr id="496" name="Rectangle 7">
            <a:extLst>
              <a:ext uri="{FF2B5EF4-FFF2-40B4-BE49-F238E27FC236}">
                <a16:creationId xmlns:a16="http://schemas.microsoft.com/office/drawing/2014/main" id="{1D92EC27-8F23-890A-89D7-98333DA0A120}"/>
              </a:ext>
            </a:extLst>
          </p:cNvPr>
          <p:cNvSpPr>
            <a:spLocks noChangeArrowheads="1"/>
          </p:cNvSpPr>
          <p:nvPr/>
        </p:nvSpPr>
        <p:spPr bwMode="auto">
          <a:xfrm>
            <a:off x="8839200" y="2286000"/>
            <a:ext cx="152400" cy="152400"/>
          </a:xfrm>
          <a:prstGeom prst="rect">
            <a:avLst/>
          </a:prstGeom>
          <a:solidFill>
            <a:srgbClr val="FF0000"/>
          </a:solidFill>
          <a:ln w="9525" algn="ctr">
            <a:noFill/>
            <a:miter lim="800000"/>
            <a:headEnd/>
            <a:tailEnd/>
          </a:ln>
          <a:effectLst/>
        </p:spPr>
        <p:txBody>
          <a:bodyPr wrap="none" anchor="ctr"/>
          <a:lstStyle/>
          <a:p>
            <a:endParaRPr lang="en-US"/>
          </a:p>
        </p:txBody>
      </p:sp>
      <p:sp>
        <p:nvSpPr>
          <p:cNvPr id="3" name="TextBox 2">
            <a:extLst>
              <a:ext uri="{FF2B5EF4-FFF2-40B4-BE49-F238E27FC236}">
                <a16:creationId xmlns:a16="http://schemas.microsoft.com/office/drawing/2014/main" id="{72850D0D-650A-1388-8E43-449177767AEA}"/>
              </a:ext>
            </a:extLst>
          </p:cNvPr>
          <p:cNvSpPr txBox="1"/>
          <p:nvPr/>
        </p:nvSpPr>
        <p:spPr>
          <a:xfrm>
            <a:off x="9067088" y="2177534"/>
            <a:ext cx="338555" cy="369332"/>
          </a:xfrm>
          <a:prstGeom prst="rect">
            <a:avLst/>
          </a:prstGeom>
          <a:noFill/>
        </p:spPr>
        <p:txBody>
          <a:bodyPr wrap="none" rtlCol="0">
            <a:spAutoFit/>
          </a:bodyPr>
          <a:lstStyle/>
          <a:p>
            <a:r>
              <a:rPr lang="en-US" dirty="0"/>
              <a:t>1</a:t>
            </a:r>
          </a:p>
        </p:txBody>
      </p:sp>
      <p:sp>
        <p:nvSpPr>
          <p:cNvPr id="499" name="Rectangle 70">
            <a:extLst>
              <a:ext uri="{FF2B5EF4-FFF2-40B4-BE49-F238E27FC236}">
                <a16:creationId xmlns:a16="http://schemas.microsoft.com/office/drawing/2014/main" id="{7B3557D5-909E-96F9-32D1-D9E310BB8783}"/>
              </a:ext>
            </a:extLst>
          </p:cNvPr>
          <p:cNvSpPr>
            <a:spLocks noChangeArrowheads="1"/>
          </p:cNvSpPr>
          <p:nvPr/>
        </p:nvSpPr>
        <p:spPr bwMode="auto">
          <a:xfrm>
            <a:off x="8839200" y="2667000"/>
            <a:ext cx="152400" cy="152400"/>
          </a:xfrm>
          <a:prstGeom prst="rect">
            <a:avLst/>
          </a:prstGeom>
          <a:solidFill>
            <a:srgbClr val="009900"/>
          </a:solidFill>
          <a:ln w="9525" algn="ctr">
            <a:noFill/>
            <a:miter lim="800000"/>
            <a:headEnd/>
            <a:tailEnd/>
          </a:ln>
          <a:effectLst/>
        </p:spPr>
        <p:txBody>
          <a:bodyPr wrap="none" anchor="ctr"/>
          <a:lstStyle/>
          <a:p>
            <a:endParaRPr lang="en-US"/>
          </a:p>
        </p:txBody>
      </p:sp>
      <p:sp>
        <p:nvSpPr>
          <p:cNvPr id="500" name="TextBox 499">
            <a:extLst>
              <a:ext uri="{FF2B5EF4-FFF2-40B4-BE49-F238E27FC236}">
                <a16:creationId xmlns:a16="http://schemas.microsoft.com/office/drawing/2014/main" id="{178327C6-9D32-0DA0-3604-8ABAF839D18B}"/>
              </a:ext>
            </a:extLst>
          </p:cNvPr>
          <p:cNvSpPr txBox="1"/>
          <p:nvPr/>
        </p:nvSpPr>
        <p:spPr>
          <a:xfrm>
            <a:off x="9080829" y="2546866"/>
            <a:ext cx="338555" cy="369332"/>
          </a:xfrm>
          <a:prstGeom prst="rect">
            <a:avLst/>
          </a:prstGeom>
          <a:noFill/>
        </p:spPr>
        <p:txBody>
          <a:bodyPr wrap="none" rtlCol="0">
            <a:spAutoFit/>
          </a:bodyPr>
          <a:lstStyle/>
          <a:p>
            <a:r>
              <a:rPr lang="en-US" dirty="0"/>
              <a:t>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6802"/>
                                        </p:tgtEl>
                                        <p:attrNameLst>
                                          <p:attrName>style.visibility</p:attrName>
                                        </p:attrNameLst>
                                      </p:cBhvr>
                                      <p:to>
                                        <p:strVal val="visible"/>
                                      </p:to>
                                    </p:set>
                                    <p:animEffect transition="in" filter="checkerboard(across)">
                                      <p:cBhvr>
                                        <p:cTn id="7" dur="500"/>
                                        <p:tgtEl>
                                          <p:spTgt spid="7680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7304"/>
                                        </p:tgtEl>
                                        <p:attrNameLst>
                                          <p:attrName>style.visibility</p:attrName>
                                        </p:attrNameLst>
                                      </p:cBhvr>
                                      <p:to>
                                        <p:strVal val="visible"/>
                                      </p:to>
                                    </p:set>
                                    <p:animEffect transition="in" filter="dissolve">
                                      <p:cBhvr>
                                        <p:cTn id="12" dur="500"/>
                                        <p:tgtEl>
                                          <p:spTgt spid="77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WordArt 2"/>
          <p:cNvSpPr>
            <a:spLocks noChangeArrowheads="1" noChangeShapeType="1" noTextEdit="1"/>
          </p:cNvSpPr>
          <p:nvPr/>
        </p:nvSpPr>
        <p:spPr bwMode="auto">
          <a:xfrm>
            <a:off x="1752601" y="304800"/>
            <a:ext cx="8277225" cy="990600"/>
          </a:xfrm>
          <a:prstGeom prst="rect">
            <a:avLst/>
          </a:prstGeom>
        </p:spPr>
        <p:txBody>
          <a:bodyPr wrap="none" fromWordArt="1">
            <a:prstTxWarp prst="textPlain">
              <a:avLst>
                <a:gd name="adj" fmla="val 50000"/>
              </a:avLst>
            </a:prstTxWarp>
          </a:bodyPr>
          <a:lstStyle/>
          <a:p>
            <a:r>
              <a:rPr lang="en-US" sz="3600" kern="10">
                <a:ln w="9525">
                  <a:noFill/>
                  <a:round/>
                  <a:headEnd/>
                  <a:tailEnd/>
                </a:ln>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a:rPr>
              <a:t>A Perceptron to classify letters from</a:t>
            </a:r>
          </a:p>
          <a:p>
            <a:r>
              <a:rPr lang="en-US" sz="3600" kern="10">
                <a:ln w="9525">
                  <a:noFill/>
                  <a:round/>
                  <a:headEnd/>
                  <a:tailEnd/>
                </a:ln>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a:rPr>
              <a:t>different fonts: one output class</a:t>
            </a:r>
          </a:p>
        </p:txBody>
      </p:sp>
      <p:grpSp>
        <p:nvGrpSpPr>
          <p:cNvPr id="78328" name="Group 504"/>
          <p:cNvGrpSpPr>
            <a:grpSpLocks/>
          </p:cNvGrpSpPr>
          <p:nvPr/>
        </p:nvGrpSpPr>
        <p:grpSpPr bwMode="auto">
          <a:xfrm>
            <a:off x="2209800" y="1600200"/>
            <a:ext cx="7239000" cy="5029200"/>
            <a:chOff x="432" y="1008"/>
            <a:chExt cx="4560" cy="3168"/>
          </a:xfrm>
        </p:grpSpPr>
        <p:sp>
          <p:nvSpPr>
            <p:cNvPr id="77828" name="Rectangle 4"/>
            <p:cNvSpPr>
              <a:spLocks noChangeArrowheads="1"/>
            </p:cNvSpPr>
            <p:nvPr/>
          </p:nvSpPr>
          <p:spPr bwMode="auto">
            <a:xfrm>
              <a:off x="1824" y="10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29" name="Rectangle 5"/>
            <p:cNvSpPr>
              <a:spLocks noChangeArrowheads="1"/>
            </p:cNvSpPr>
            <p:nvPr/>
          </p:nvSpPr>
          <p:spPr bwMode="auto">
            <a:xfrm>
              <a:off x="1968" y="10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30" name="Rectangle 6"/>
            <p:cNvSpPr>
              <a:spLocks noChangeArrowheads="1"/>
            </p:cNvSpPr>
            <p:nvPr/>
          </p:nvSpPr>
          <p:spPr bwMode="auto">
            <a:xfrm>
              <a:off x="2112" y="10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31" name="Rectangle 7"/>
            <p:cNvSpPr>
              <a:spLocks noChangeArrowheads="1"/>
            </p:cNvSpPr>
            <p:nvPr/>
          </p:nvSpPr>
          <p:spPr bwMode="auto">
            <a:xfrm>
              <a:off x="2256"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832" name="Rectangle 8"/>
            <p:cNvSpPr>
              <a:spLocks noChangeArrowheads="1"/>
            </p:cNvSpPr>
            <p:nvPr/>
          </p:nvSpPr>
          <p:spPr bwMode="auto">
            <a:xfrm>
              <a:off x="2400" y="10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33" name="Rectangle 9"/>
            <p:cNvSpPr>
              <a:spLocks noChangeArrowheads="1"/>
            </p:cNvSpPr>
            <p:nvPr/>
          </p:nvSpPr>
          <p:spPr bwMode="auto">
            <a:xfrm>
              <a:off x="2544" y="10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34" name="Rectangle 10"/>
            <p:cNvSpPr>
              <a:spLocks noChangeArrowheads="1"/>
            </p:cNvSpPr>
            <p:nvPr/>
          </p:nvSpPr>
          <p:spPr bwMode="auto">
            <a:xfrm>
              <a:off x="2688" y="10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35" name="Rectangle 11"/>
            <p:cNvSpPr>
              <a:spLocks noChangeArrowheads="1"/>
            </p:cNvSpPr>
            <p:nvPr/>
          </p:nvSpPr>
          <p:spPr bwMode="auto">
            <a:xfrm>
              <a:off x="1824"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36" name="Rectangle 12"/>
            <p:cNvSpPr>
              <a:spLocks noChangeArrowheads="1"/>
            </p:cNvSpPr>
            <p:nvPr/>
          </p:nvSpPr>
          <p:spPr bwMode="auto">
            <a:xfrm>
              <a:off x="1968"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37" name="Rectangle 13"/>
            <p:cNvSpPr>
              <a:spLocks noChangeArrowheads="1"/>
            </p:cNvSpPr>
            <p:nvPr/>
          </p:nvSpPr>
          <p:spPr bwMode="auto">
            <a:xfrm>
              <a:off x="2112"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38" name="Rectangle 14"/>
            <p:cNvSpPr>
              <a:spLocks noChangeArrowheads="1"/>
            </p:cNvSpPr>
            <p:nvPr/>
          </p:nvSpPr>
          <p:spPr bwMode="auto">
            <a:xfrm>
              <a:off x="2256" y="11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839" name="Rectangle 15"/>
            <p:cNvSpPr>
              <a:spLocks noChangeArrowheads="1"/>
            </p:cNvSpPr>
            <p:nvPr/>
          </p:nvSpPr>
          <p:spPr bwMode="auto">
            <a:xfrm>
              <a:off x="2400"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40" name="Rectangle 16"/>
            <p:cNvSpPr>
              <a:spLocks noChangeArrowheads="1"/>
            </p:cNvSpPr>
            <p:nvPr/>
          </p:nvSpPr>
          <p:spPr bwMode="auto">
            <a:xfrm>
              <a:off x="2544"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41" name="Rectangle 17"/>
            <p:cNvSpPr>
              <a:spLocks noChangeArrowheads="1"/>
            </p:cNvSpPr>
            <p:nvPr/>
          </p:nvSpPr>
          <p:spPr bwMode="auto">
            <a:xfrm>
              <a:off x="2688"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42" name="Rectangle 18"/>
            <p:cNvSpPr>
              <a:spLocks noChangeArrowheads="1"/>
            </p:cNvSpPr>
            <p:nvPr/>
          </p:nvSpPr>
          <p:spPr bwMode="auto">
            <a:xfrm>
              <a:off x="1824"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43" name="Rectangle 19"/>
            <p:cNvSpPr>
              <a:spLocks noChangeArrowheads="1"/>
            </p:cNvSpPr>
            <p:nvPr/>
          </p:nvSpPr>
          <p:spPr bwMode="auto">
            <a:xfrm>
              <a:off x="1968"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44" name="Rectangle 20"/>
            <p:cNvSpPr>
              <a:spLocks noChangeArrowheads="1"/>
            </p:cNvSpPr>
            <p:nvPr/>
          </p:nvSpPr>
          <p:spPr bwMode="auto">
            <a:xfrm>
              <a:off x="2112" y="12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845" name="Rectangle 21"/>
            <p:cNvSpPr>
              <a:spLocks noChangeArrowheads="1"/>
            </p:cNvSpPr>
            <p:nvPr/>
          </p:nvSpPr>
          <p:spPr bwMode="auto">
            <a:xfrm>
              <a:off x="2256"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46" name="Rectangle 22"/>
            <p:cNvSpPr>
              <a:spLocks noChangeArrowheads="1"/>
            </p:cNvSpPr>
            <p:nvPr/>
          </p:nvSpPr>
          <p:spPr bwMode="auto">
            <a:xfrm>
              <a:off x="2400" y="12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847" name="Rectangle 23"/>
            <p:cNvSpPr>
              <a:spLocks noChangeArrowheads="1"/>
            </p:cNvSpPr>
            <p:nvPr/>
          </p:nvSpPr>
          <p:spPr bwMode="auto">
            <a:xfrm>
              <a:off x="2544"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48" name="Rectangle 24"/>
            <p:cNvSpPr>
              <a:spLocks noChangeArrowheads="1"/>
            </p:cNvSpPr>
            <p:nvPr/>
          </p:nvSpPr>
          <p:spPr bwMode="auto">
            <a:xfrm>
              <a:off x="2688"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49" name="Rectangle 25"/>
            <p:cNvSpPr>
              <a:spLocks noChangeArrowheads="1"/>
            </p:cNvSpPr>
            <p:nvPr/>
          </p:nvSpPr>
          <p:spPr bwMode="auto">
            <a:xfrm>
              <a:off x="1824"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50" name="Rectangle 26"/>
            <p:cNvSpPr>
              <a:spLocks noChangeArrowheads="1"/>
            </p:cNvSpPr>
            <p:nvPr/>
          </p:nvSpPr>
          <p:spPr bwMode="auto">
            <a:xfrm>
              <a:off x="1968"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51" name="Rectangle 27"/>
            <p:cNvSpPr>
              <a:spLocks noChangeArrowheads="1"/>
            </p:cNvSpPr>
            <p:nvPr/>
          </p:nvSpPr>
          <p:spPr bwMode="auto">
            <a:xfrm>
              <a:off x="2112" y="14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852" name="Rectangle 28"/>
            <p:cNvSpPr>
              <a:spLocks noChangeArrowheads="1"/>
            </p:cNvSpPr>
            <p:nvPr/>
          </p:nvSpPr>
          <p:spPr bwMode="auto">
            <a:xfrm>
              <a:off x="2256"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53" name="Rectangle 29"/>
            <p:cNvSpPr>
              <a:spLocks noChangeArrowheads="1"/>
            </p:cNvSpPr>
            <p:nvPr/>
          </p:nvSpPr>
          <p:spPr bwMode="auto">
            <a:xfrm>
              <a:off x="2400" y="14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854" name="Rectangle 30"/>
            <p:cNvSpPr>
              <a:spLocks noChangeArrowheads="1"/>
            </p:cNvSpPr>
            <p:nvPr/>
          </p:nvSpPr>
          <p:spPr bwMode="auto">
            <a:xfrm>
              <a:off x="2544"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55" name="Rectangle 31"/>
            <p:cNvSpPr>
              <a:spLocks noChangeArrowheads="1"/>
            </p:cNvSpPr>
            <p:nvPr/>
          </p:nvSpPr>
          <p:spPr bwMode="auto">
            <a:xfrm>
              <a:off x="2688"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56" name="Rectangle 32"/>
            <p:cNvSpPr>
              <a:spLocks noChangeArrowheads="1"/>
            </p:cNvSpPr>
            <p:nvPr/>
          </p:nvSpPr>
          <p:spPr bwMode="auto">
            <a:xfrm>
              <a:off x="1824"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57" name="Rectangle 33"/>
            <p:cNvSpPr>
              <a:spLocks noChangeArrowheads="1"/>
            </p:cNvSpPr>
            <p:nvPr/>
          </p:nvSpPr>
          <p:spPr bwMode="auto">
            <a:xfrm>
              <a:off x="1968" y="158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858" name="Rectangle 34"/>
            <p:cNvSpPr>
              <a:spLocks noChangeArrowheads="1"/>
            </p:cNvSpPr>
            <p:nvPr/>
          </p:nvSpPr>
          <p:spPr bwMode="auto">
            <a:xfrm>
              <a:off x="2112"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59" name="Rectangle 35"/>
            <p:cNvSpPr>
              <a:spLocks noChangeArrowheads="1"/>
            </p:cNvSpPr>
            <p:nvPr/>
          </p:nvSpPr>
          <p:spPr bwMode="auto">
            <a:xfrm>
              <a:off x="2256"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60" name="Rectangle 36"/>
            <p:cNvSpPr>
              <a:spLocks noChangeArrowheads="1"/>
            </p:cNvSpPr>
            <p:nvPr/>
          </p:nvSpPr>
          <p:spPr bwMode="auto">
            <a:xfrm>
              <a:off x="2400"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61" name="Rectangle 37"/>
            <p:cNvSpPr>
              <a:spLocks noChangeArrowheads="1"/>
            </p:cNvSpPr>
            <p:nvPr/>
          </p:nvSpPr>
          <p:spPr bwMode="auto">
            <a:xfrm>
              <a:off x="2544" y="158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862" name="Rectangle 38"/>
            <p:cNvSpPr>
              <a:spLocks noChangeArrowheads="1"/>
            </p:cNvSpPr>
            <p:nvPr/>
          </p:nvSpPr>
          <p:spPr bwMode="auto">
            <a:xfrm>
              <a:off x="2688"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63" name="Rectangle 39"/>
            <p:cNvSpPr>
              <a:spLocks noChangeArrowheads="1"/>
            </p:cNvSpPr>
            <p:nvPr/>
          </p:nvSpPr>
          <p:spPr bwMode="auto">
            <a:xfrm>
              <a:off x="1824"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64" name="Rectangle 40"/>
            <p:cNvSpPr>
              <a:spLocks noChangeArrowheads="1"/>
            </p:cNvSpPr>
            <p:nvPr/>
          </p:nvSpPr>
          <p:spPr bwMode="auto">
            <a:xfrm>
              <a:off x="1968" y="172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865" name="Rectangle 41"/>
            <p:cNvSpPr>
              <a:spLocks noChangeArrowheads="1"/>
            </p:cNvSpPr>
            <p:nvPr/>
          </p:nvSpPr>
          <p:spPr bwMode="auto">
            <a:xfrm>
              <a:off x="2112" y="172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866" name="Rectangle 42"/>
            <p:cNvSpPr>
              <a:spLocks noChangeArrowheads="1"/>
            </p:cNvSpPr>
            <p:nvPr/>
          </p:nvSpPr>
          <p:spPr bwMode="auto">
            <a:xfrm>
              <a:off x="2256" y="172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867" name="Rectangle 43"/>
            <p:cNvSpPr>
              <a:spLocks noChangeArrowheads="1"/>
            </p:cNvSpPr>
            <p:nvPr/>
          </p:nvSpPr>
          <p:spPr bwMode="auto">
            <a:xfrm>
              <a:off x="2400" y="172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868" name="Rectangle 44"/>
            <p:cNvSpPr>
              <a:spLocks noChangeArrowheads="1"/>
            </p:cNvSpPr>
            <p:nvPr/>
          </p:nvSpPr>
          <p:spPr bwMode="auto">
            <a:xfrm>
              <a:off x="2544" y="172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869" name="Rectangle 45"/>
            <p:cNvSpPr>
              <a:spLocks noChangeArrowheads="1"/>
            </p:cNvSpPr>
            <p:nvPr/>
          </p:nvSpPr>
          <p:spPr bwMode="auto">
            <a:xfrm>
              <a:off x="2688"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70" name="Rectangle 46"/>
            <p:cNvSpPr>
              <a:spLocks noChangeArrowheads="1"/>
            </p:cNvSpPr>
            <p:nvPr/>
          </p:nvSpPr>
          <p:spPr bwMode="auto">
            <a:xfrm>
              <a:off x="1824" y="187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871" name="Rectangle 47"/>
            <p:cNvSpPr>
              <a:spLocks noChangeArrowheads="1"/>
            </p:cNvSpPr>
            <p:nvPr/>
          </p:nvSpPr>
          <p:spPr bwMode="auto">
            <a:xfrm>
              <a:off x="1968"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72" name="Rectangle 48"/>
            <p:cNvSpPr>
              <a:spLocks noChangeArrowheads="1"/>
            </p:cNvSpPr>
            <p:nvPr/>
          </p:nvSpPr>
          <p:spPr bwMode="auto">
            <a:xfrm>
              <a:off x="2112"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73" name="Rectangle 49"/>
            <p:cNvSpPr>
              <a:spLocks noChangeArrowheads="1"/>
            </p:cNvSpPr>
            <p:nvPr/>
          </p:nvSpPr>
          <p:spPr bwMode="auto">
            <a:xfrm>
              <a:off x="2256"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74" name="Rectangle 50"/>
            <p:cNvSpPr>
              <a:spLocks noChangeArrowheads="1"/>
            </p:cNvSpPr>
            <p:nvPr/>
          </p:nvSpPr>
          <p:spPr bwMode="auto">
            <a:xfrm>
              <a:off x="2400"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75" name="Rectangle 51"/>
            <p:cNvSpPr>
              <a:spLocks noChangeArrowheads="1"/>
            </p:cNvSpPr>
            <p:nvPr/>
          </p:nvSpPr>
          <p:spPr bwMode="auto">
            <a:xfrm>
              <a:off x="2544"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76" name="Rectangle 52"/>
            <p:cNvSpPr>
              <a:spLocks noChangeArrowheads="1"/>
            </p:cNvSpPr>
            <p:nvPr/>
          </p:nvSpPr>
          <p:spPr bwMode="auto">
            <a:xfrm>
              <a:off x="2688" y="187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877" name="Rectangle 53"/>
            <p:cNvSpPr>
              <a:spLocks noChangeArrowheads="1"/>
            </p:cNvSpPr>
            <p:nvPr/>
          </p:nvSpPr>
          <p:spPr bwMode="auto">
            <a:xfrm>
              <a:off x="1824" y="201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878" name="Rectangle 54"/>
            <p:cNvSpPr>
              <a:spLocks noChangeArrowheads="1"/>
            </p:cNvSpPr>
            <p:nvPr/>
          </p:nvSpPr>
          <p:spPr bwMode="auto">
            <a:xfrm>
              <a:off x="1968"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79" name="Rectangle 55"/>
            <p:cNvSpPr>
              <a:spLocks noChangeArrowheads="1"/>
            </p:cNvSpPr>
            <p:nvPr/>
          </p:nvSpPr>
          <p:spPr bwMode="auto">
            <a:xfrm>
              <a:off x="2112"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80" name="Rectangle 56"/>
            <p:cNvSpPr>
              <a:spLocks noChangeArrowheads="1"/>
            </p:cNvSpPr>
            <p:nvPr/>
          </p:nvSpPr>
          <p:spPr bwMode="auto">
            <a:xfrm>
              <a:off x="2256"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81" name="Rectangle 57"/>
            <p:cNvSpPr>
              <a:spLocks noChangeArrowheads="1"/>
            </p:cNvSpPr>
            <p:nvPr/>
          </p:nvSpPr>
          <p:spPr bwMode="auto">
            <a:xfrm>
              <a:off x="2400"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82" name="Rectangle 58"/>
            <p:cNvSpPr>
              <a:spLocks noChangeArrowheads="1"/>
            </p:cNvSpPr>
            <p:nvPr/>
          </p:nvSpPr>
          <p:spPr bwMode="auto">
            <a:xfrm>
              <a:off x="2544"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83" name="Rectangle 59"/>
            <p:cNvSpPr>
              <a:spLocks noChangeArrowheads="1"/>
            </p:cNvSpPr>
            <p:nvPr/>
          </p:nvSpPr>
          <p:spPr bwMode="auto">
            <a:xfrm>
              <a:off x="2688" y="201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884" name="Rectangle 60"/>
            <p:cNvSpPr>
              <a:spLocks noChangeArrowheads="1"/>
            </p:cNvSpPr>
            <p:nvPr/>
          </p:nvSpPr>
          <p:spPr bwMode="auto">
            <a:xfrm>
              <a:off x="1824"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885" name="Rectangle 61"/>
            <p:cNvSpPr>
              <a:spLocks noChangeArrowheads="1"/>
            </p:cNvSpPr>
            <p:nvPr/>
          </p:nvSpPr>
          <p:spPr bwMode="auto">
            <a:xfrm>
              <a:off x="1968"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886" name="Rectangle 62"/>
            <p:cNvSpPr>
              <a:spLocks noChangeArrowheads="1"/>
            </p:cNvSpPr>
            <p:nvPr/>
          </p:nvSpPr>
          <p:spPr bwMode="auto">
            <a:xfrm>
              <a:off x="2112" y="216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87" name="Rectangle 63"/>
            <p:cNvSpPr>
              <a:spLocks noChangeArrowheads="1"/>
            </p:cNvSpPr>
            <p:nvPr/>
          </p:nvSpPr>
          <p:spPr bwMode="auto">
            <a:xfrm>
              <a:off x="2256" y="216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88" name="Rectangle 64"/>
            <p:cNvSpPr>
              <a:spLocks noChangeArrowheads="1"/>
            </p:cNvSpPr>
            <p:nvPr/>
          </p:nvSpPr>
          <p:spPr bwMode="auto">
            <a:xfrm>
              <a:off x="2400" y="216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89" name="Rectangle 65"/>
            <p:cNvSpPr>
              <a:spLocks noChangeArrowheads="1"/>
            </p:cNvSpPr>
            <p:nvPr/>
          </p:nvSpPr>
          <p:spPr bwMode="auto">
            <a:xfrm>
              <a:off x="2544"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890" name="Rectangle 66"/>
            <p:cNvSpPr>
              <a:spLocks noChangeArrowheads="1"/>
            </p:cNvSpPr>
            <p:nvPr/>
          </p:nvSpPr>
          <p:spPr bwMode="auto">
            <a:xfrm>
              <a:off x="2688"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892" name="Rectangle 68"/>
            <p:cNvSpPr>
              <a:spLocks noChangeArrowheads="1"/>
            </p:cNvSpPr>
            <p:nvPr/>
          </p:nvSpPr>
          <p:spPr bwMode="auto">
            <a:xfrm>
              <a:off x="1824" y="240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893" name="Rectangle 69"/>
            <p:cNvSpPr>
              <a:spLocks noChangeArrowheads="1"/>
            </p:cNvSpPr>
            <p:nvPr/>
          </p:nvSpPr>
          <p:spPr bwMode="auto">
            <a:xfrm>
              <a:off x="1968"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94" name="Rectangle 70"/>
            <p:cNvSpPr>
              <a:spLocks noChangeArrowheads="1"/>
            </p:cNvSpPr>
            <p:nvPr/>
          </p:nvSpPr>
          <p:spPr bwMode="auto">
            <a:xfrm>
              <a:off x="2112"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95" name="Rectangle 71"/>
            <p:cNvSpPr>
              <a:spLocks noChangeArrowheads="1"/>
            </p:cNvSpPr>
            <p:nvPr/>
          </p:nvSpPr>
          <p:spPr bwMode="auto">
            <a:xfrm>
              <a:off x="2256"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96" name="Rectangle 72"/>
            <p:cNvSpPr>
              <a:spLocks noChangeArrowheads="1"/>
            </p:cNvSpPr>
            <p:nvPr/>
          </p:nvSpPr>
          <p:spPr bwMode="auto">
            <a:xfrm>
              <a:off x="2400"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97" name="Rectangle 73"/>
            <p:cNvSpPr>
              <a:spLocks noChangeArrowheads="1"/>
            </p:cNvSpPr>
            <p:nvPr/>
          </p:nvSpPr>
          <p:spPr bwMode="auto">
            <a:xfrm>
              <a:off x="2544"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898" name="Rectangle 74"/>
            <p:cNvSpPr>
              <a:spLocks noChangeArrowheads="1"/>
            </p:cNvSpPr>
            <p:nvPr/>
          </p:nvSpPr>
          <p:spPr bwMode="auto">
            <a:xfrm>
              <a:off x="2688"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01" name="Rectangle 77"/>
            <p:cNvSpPr>
              <a:spLocks noChangeArrowheads="1"/>
            </p:cNvSpPr>
            <p:nvPr/>
          </p:nvSpPr>
          <p:spPr bwMode="auto">
            <a:xfrm>
              <a:off x="2928"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02" name="Rectangle 78"/>
            <p:cNvSpPr>
              <a:spLocks noChangeArrowheads="1"/>
            </p:cNvSpPr>
            <p:nvPr/>
          </p:nvSpPr>
          <p:spPr bwMode="auto">
            <a:xfrm>
              <a:off x="3072"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03" name="Rectangle 79"/>
            <p:cNvSpPr>
              <a:spLocks noChangeArrowheads="1"/>
            </p:cNvSpPr>
            <p:nvPr/>
          </p:nvSpPr>
          <p:spPr bwMode="auto">
            <a:xfrm>
              <a:off x="3216"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04" name="Rectangle 80"/>
            <p:cNvSpPr>
              <a:spLocks noChangeArrowheads="1"/>
            </p:cNvSpPr>
            <p:nvPr/>
          </p:nvSpPr>
          <p:spPr bwMode="auto">
            <a:xfrm>
              <a:off x="3360"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05" name="Rectangle 81"/>
            <p:cNvSpPr>
              <a:spLocks noChangeArrowheads="1"/>
            </p:cNvSpPr>
            <p:nvPr/>
          </p:nvSpPr>
          <p:spPr bwMode="auto">
            <a:xfrm>
              <a:off x="3504"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06" name="Rectangle 82"/>
            <p:cNvSpPr>
              <a:spLocks noChangeArrowheads="1"/>
            </p:cNvSpPr>
            <p:nvPr/>
          </p:nvSpPr>
          <p:spPr bwMode="auto">
            <a:xfrm>
              <a:off x="3648"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07" name="Rectangle 83"/>
            <p:cNvSpPr>
              <a:spLocks noChangeArrowheads="1"/>
            </p:cNvSpPr>
            <p:nvPr/>
          </p:nvSpPr>
          <p:spPr bwMode="auto">
            <a:xfrm>
              <a:off x="3792" y="10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08" name="Rectangle 84"/>
            <p:cNvSpPr>
              <a:spLocks noChangeArrowheads="1"/>
            </p:cNvSpPr>
            <p:nvPr/>
          </p:nvSpPr>
          <p:spPr bwMode="auto">
            <a:xfrm>
              <a:off x="2928"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09" name="Rectangle 85"/>
            <p:cNvSpPr>
              <a:spLocks noChangeArrowheads="1"/>
            </p:cNvSpPr>
            <p:nvPr/>
          </p:nvSpPr>
          <p:spPr bwMode="auto">
            <a:xfrm>
              <a:off x="3072" y="11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10" name="Rectangle 86"/>
            <p:cNvSpPr>
              <a:spLocks noChangeArrowheads="1"/>
            </p:cNvSpPr>
            <p:nvPr/>
          </p:nvSpPr>
          <p:spPr bwMode="auto">
            <a:xfrm>
              <a:off x="3216"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11" name="Rectangle 87"/>
            <p:cNvSpPr>
              <a:spLocks noChangeArrowheads="1"/>
            </p:cNvSpPr>
            <p:nvPr/>
          </p:nvSpPr>
          <p:spPr bwMode="auto">
            <a:xfrm>
              <a:off x="3360"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12" name="Rectangle 88"/>
            <p:cNvSpPr>
              <a:spLocks noChangeArrowheads="1"/>
            </p:cNvSpPr>
            <p:nvPr/>
          </p:nvSpPr>
          <p:spPr bwMode="auto">
            <a:xfrm>
              <a:off x="3504"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13" name="Rectangle 89"/>
            <p:cNvSpPr>
              <a:spLocks noChangeArrowheads="1"/>
            </p:cNvSpPr>
            <p:nvPr/>
          </p:nvSpPr>
          <p:spPr bwMode="auto">
            <a:xfrm>
              <a:off x="3648"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14" name="Rectangle 90"/>
            <p:cNvSpPr>
              <a:spLocks noChangeArrowheads="1"/>
            </p:cNvSpPr>
            <p:nvPr/>
          </p:nvSpPr>
          <p:spPr bwMode="auto">
            <a:xfrm>
              <a:off x="3792" y="11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15" name="Rectangle 91"/>
            <p:cNvSpPr>
              <a:spLocks noChangeArrowheads="1"/>
            </p:cNvSpPr>
            <p:nvPr/>
          </p:nvSpPr>
          <p:spPr bwMode="auto">
            <a:xfrm>
              <a:off x="2928"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16" name="Rectangle 92"/>
            <p:cNvSpPr>
              <a:spLocks noChangeArrowheads="1"/>
            </p:cNvSpPr>
            <p:nvPr/>
          </p:nvSpPr>
          <p:spPr bwMode="auto">
            <a:xfrm>
              <a:off x="3072" y="12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17" name="Rectangle 93"/>
            <p:cNvSpPr>
              <a:spLocks noChangeArrowheads="1"/>
            </p:cNvSpPr>
            <p:nvPr/>
          </p:nvSpPr>
          <p:spPr bwMode="auto">
            <a:xfrm>
              <a:off x="3216"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18" name="Rectangle 94"/>
            <p:cNvSpPr>
              <a:spLocks noChangeArrowheads="1"/>
            </p:cNvSpPr>
            <p:nvPr/>
          </p:nvSpPr>
          <p:spPr bwMode="auto">
            <a:xfrm>
              <a:off x="3360"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19" name="Rectangle 95"/>
            <p:cNvSpPr>
              <a:spLocks noChangeArrowheads="1"/>
            </p:cNvSpPr>
            <p:nvPr/>
          </p:nvSpPr>
          <p:spPr bwMode="auto">
            <a:xfrm>
              <a:off x="3504"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20" name="Rectangle 96"/>
            <p:cNvSpPr>
              <a:spLocks noChangeArrowheads="1"/>
            </p:cNvSpPr>
            <p:nvPr/>
          </p:nvSpPr>
          <p:spPr bwMode="auto">
            <a:xfrm>
              <a:off x="3648"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21" name="Rectangle 97"/>
            <p:cNvSpPr>
              <a:spLocks noChangeArrowheads="1"/>
            </p:cNvSpPr>
            <p:nvPr/>
          </p:nvSpPr>
          <p:spPr bwMode="auto">
            <a:xfrm>
              <a:off x="3792" y="12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22" name="Rectangle 98"/>
            <p:cNvSpPr>
              <a:spLocks noChangeArrowheads="1"/>
            </p:cNvSpPr>
            <p:nvPr/>
          </p:nvSpPr>
          <p:spPr bwMode="auto">
            <a:xfrm>
              <a:off x="2928"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23" name="Rectangle 99"/>
            <p:cNvSpPr>
              <a:spLocks noChangeArrowheads="1"/>
            </p:cNvSpPr>
            <p:nvPr/>
          </p:nvSpPr>
          <p:spPr bwMode="auto">
            <a:xfrm>
              <a:off x="3072" y="14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24" name="Rectangle 100"/>
            <p:cNvSpPr>
              <a:spLocks noChangeArrowheads="1"/>
            </p:cNvSpPr>
            <p:nvPr/>
          </p:nvSpPr>
          <p:spPr bwMode="auto">
            <a:xfrm>
              <a:off x="3216" y="14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25" name="Rectangle 101"/>
            <p:cNvSpPr>
              <a:spLocks noChangeArrowheads="1"/>
            </p:cNvSpPr>
            <p:nvPr/>
          </p:nvSpPr>
          <p:spPr bwMode="auto">
            <a:xfrm>
              <a:off x="3360" y="14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26" name="Rectangle 102"/>
            <p:cNvSpPr>
              <a:spLocks noChangeArrowheads="1"/>
            </p:cNvSpPr>
            <p:nvPr/>
          </p:nvSpPr>
          <p:spPr bwMode="auto">
            <a:xfrm>
              <a:off x="3504" y="14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27" name="Rectangle 103"/>
            <p:cNvSpPr>
              <a:spLocks noChangeArrowheads="1"/>
            </p:cNvSpPr>
            <p:nvPr/>
          </p:nvSpPr>
          <p:spPr bwMode="auto">
            <a:xfrm>
              <a:off x="3648" y="14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28" name="Rectangle 104"/>
            <p:cNvSpPr>
              <a:spLocks noChangeArrowheads="1"/>
            </p:cNvSpPr>
            <p:nvPr/>
          </p:nvSpPr>
          <p:spPr bwMode="auto">
            <a:xfrm>
              <a:off x="3792"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29" name="Rectangle 105"/>
            <p:cNvSpPr>
              <a:spLocks noChangeArrowheads="1"/>
            </p:cNvSpPr>
            <p:nvPr/>
          </p:nvSpPr>
          <p:spPr bwMode="auto">
            <a:xfrm>
              <a:off x="2928"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30" name="Rectangle 106"/>
            <p:cNvSpPr>
              <a:spLocks noChangeArrowheads="1"/>
            </p:cNvSpPr>
            <p:nvPr/>
          </p:nvSpPr>
          <p:spPr bwMode="auto">
            <a:xfrm>
              <a:off x="3072" y="158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31" name="Rectangle 107"/>
            <p:cNvSpPr>
              <a:spLocks noChangeArrowheads="1"/>
            </p:cNvSpPr>
            <p:nvPr/>
          </p:nvSpPr>
          <p:spPr bwMode="auto">
            <a:xfrm>
              <a:off x="3216"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32" name="Rectangle 108"/>
            <p:cNvSpPr>
              <a:spLocks noChangeArrowheads="1"/>
            </p:cNvSpPr>
            <p:nvPr/>
          </p:nvSpPr>
          <p:spPr bwMode="auto">
            <a:xfrm>
              <a:off x="3360"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33" name="Rectangle 109"/>
            <p:cNvSpPr>
              <a:spLocks noChangeArrowheads="1"/>
            </p:cNvSpPr>
            <p:nvPr/>
          </p:nvSpPr>
          <p:spPr bwMode="auto">
            <a:xfrm>
              <a:off x="3504"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34" name="Rectangle 110"/>
            <p:cNvSpPr>
              <a:spLocks noChangeArrowheads="1"/>
            </p:cNvSpPr>
            <p:nvPr/>
          </p:nvSpPr>
          <p:spPr bwMode="auto">
            <a:xfrm>
              <a:off x="3648"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35" name="Rectangle 111"/>
            <p:cNvSpPr>
              <a:spLocks noChangeArrowheads="1"/>
            </p:cNvSpPr>
            <p:nvPr/>
          </p:nvSpPr>
          <p:spPr bwMode="auto">
            <a:xfrm>
              <a:off x="3792" y="158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36" name="Rectangle 112"/>
            <p:cNvSpPr>
              <a:spLocks noChangeArrowheads="1"/>
            </p:cNvSpPr>
            <p:nvPr/>
          </p:nvSpPr>
          <p:spPr bwMode="auto">
            <a:xfrm>
              <a:off x="2928"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37" name="Rectangle 113"/>
            <p:cNvSpPr>
              <a:spLocks noChangeArrowheads="1"/>
            </p:cNvSpPr>
            <p:nvPr/>
          </p:nvSpPr>
          <p:spPr bwMode="auto">
            <a:xfrm>
              <a:off x="3072" y="172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38" name="Rectangle 114"/>
            <p:cNvSpPr>
              <a:spLocks noChangeArrowheads="1"/>
            </p:cNvSpPr>
            <p:nvPr/>
          </p:nvSpPr>
          <p:spPr bwMode="auto">
            <a:xfrm>
              <a:off x="3216"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39" name="Rectangle 115"/>
            <p:cNvSpPr>
              <a:spLocks noChangeArrowheads="1"/>
            </p:cNvSpPr>
            <p:nvPr/>
          </p:nvSpPr>
          <p:spPr bwMode="auto">
            <a:xfrm>
              <a:off x="3360"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40" name="Rectangle 116"/>
            <p:cNvSpPr>
              <a:spLocks noChangeArrowheads="1"/>
            </p:cNvSpPr>
            <p:nvPr/>
          </p:nvSpPr>
          <p:spPr bwMode="auto">
            <a:xfrm>
              <a:off x="3504"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41" name="Rectangle 117"/>
            <p:cNvSpPr>
              <a:spLocks noChangeArrowheads="1"/>
            </p:cNvSpPr>
            <p:nvPr/>
          </p:nvSpPr>
          <p:spPr bwMode="auto">
            <a:xfrm>
              <a:off x="3648"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42" name="Rectangle 118"/>
            <p:cNvSpPr>
              <a:spLocks noChangeArrowheads="1"/>
            </p:cNvSpPr>
            <p:nvPr/>
          </p:nvSpPr>
          <p:spPr bwMode="auto">
            <a:xfrm>
              <a:off x="3792" y="172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43" name="Rectangle 119"/>
            <p:cNvSpPr>
              <a:spLocks noChangeArrowheads="1"/>
            </p:cNvSpPr>
            <p:nvPr/>
          </p:nvSpPr>
          <p:spPr bwMode="auto">
            <a:xfrm>
              <a:off x="2928"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44" name="Rectangle 120"/>
            <p:cNvSpPr>
              <a:spLocks noChangeArrowheads="1"/>
            </p:cNvSpPr>
            <p:nvPr/>
          </p:nvSpPr>
          <p:spPr bwMode="auto">
            <a:xfrm>
              <a:off x="3072" y="187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45" name="Rectangle 121"/>
            <p:cNvSpPr>
              <a:spLocks noChangeArrowheads="1"/>
            </p:cNvSpPr>
            <p:nvPr/>
          </p:nvSpPr>
          <p:spPr bwMode="auto">
            <a:xfrm>
              <a:off x="3216"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46" name="Rectangle 122"/>
            <p:cNvSpPr>
              <a:spLocks noChangeArrowheads="1"/>
            </p:cNvSpPr>
            <p:nvPr/>
          </p:nvSpPr>
          <p:spPr bwMode="auto">
            <a:xfrm>
              <a:off x="3360"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47" name="Rectangle 123"/>
            <p:cNvSpPr>
              <a:spLocks noChangeArrowheads="1"/>
            </p:cNvSpPr>
            <p:nvPr/>
          </p:nvSpPr>
          <p:spPr bwMode="auto">
            <a:xfrm>
              <a:off x="3504"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48" name="Rectangle 124"/>
            <p:cNvSpPr>
              <a:spLocks noChangeArrowheads="1"/>
            </p:cNvSpPr>
            <p:nvPr/>
          </p:nvSpPr>
          <p:spPr bwMode="auto">
            <a:xfrm>
              <a:off x="3648"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49" name="Rectangle 125"/>
            <p:cNvSpPr>
              <a:spLocks noChangeArrowheads="1"/>
            </p:cNvSpPr>
            <p:nvPr/>
          </p:nvSpPr>
          <p:spPr bwMode="auto">
            <a:xfrm>
              <a:off x="3792" y="187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50" name="Rectangle 126"/>
            <p:cNvSpPr>
              <a:spLocks noChangeArrowheads="1"/>
            </p:cNvSpPr>
            <p:nvPr/>
          </p:nvSpPr>
          <p:spPr bwMode="auto">
            <a:xfrm>
              <a:off x="2928"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51" name="Rectangle 127"/>
            <p:cNvSpPr>
              <a:spLocks noChangeArrowheads="1"/>
            </p:cNvSpPr>
            <p:nvPr/>
          </p:nvSpPr>
          <p:spPr bwMode="auto">
            <a:xfrm>
              <a:off x="3072" y="201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52" name="Rectangle 128"/>
            <p:cNvSpPr>
              <a:spLocks noChangeArrowheads="1"/>
            </p:cNvSpPr>
            <p:nvPr/>
          </p:nvSpPr>
          <p:spPr bwMode="auto">
            <a:xfrm>
              <a:off x="3216"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53" name="Rectangle 129"/>
            <p:cNvSpPr>
              <a:spLocks noChangeArrowheads="1"/>
            </p:cNvSpPr>
            <p:nvPr/>
          </p:nvSpPr>
          <p:spPr bwMode="auto">
            <a:xfrm>
              <a:off x="3360"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54" name="Rectangle 130"/>
            <p:cNvSpPr>
              <a:spLocks noChangeArrowheads="1"/>
            </p:cNvSpPr>
            <p:nvPr/>
          </p:nvSpPr>
          <p:spPr bwMode="auto">
            <a:xfrm>
              <a:off x="3504"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55" name="Rectangle 131"/>
            <p:cNvSpPr>
              <a:spLocks noChangeArrowheads="1"/>
            </p:cNvSpPr>
            <p:nvPr/>
          </p:nvSpPr>
          <p:spPr bwMode="auto">
            <a:xfrm>
              <a:off x="3648"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56" name="Rectangle 132"/>
            <p:cNvSpPr>
              <a:spLocks noChangeArrowheads="1"/>
            </p:cNvSpPr>
            <p:nvPr/>
          </p:nvSpPr>
          <p:spPr bwMode="auto">
            <a:xfrm>
              <a:off x="3792" y="201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57" name="Rectangle 133"/>
            <p:cNvSpPr>
              <a:spLocks noChangeArrowheads="1"/>
            </p:cNvSpPr>
            <p:nvPr/>
          </p:nvSpPr>
          <p:spPr bwMode="auto">
            <a:xfrm>
              <a:off x="2928"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58" name="Rectangle 134"/>
            <p:cNvSpPr>
              <a:spLocks noChangeArrowheads="1"/>
            </p:cNvSpPr>
            <p:nvPr/>
          </p:nvSpPr>
          <p:spPr bwMode="auto">
            <a:xfrm>
              <a:off x="3072"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59" name="Rectangle 135"/>
            <p:cNvSpPr>
              <a:spLocks noChangeArrowheads="1"/>
            </p:cNvSpPr>
            <p:nvPr/>
          </p:nvSpPr>
          <p:spPr bwMode="auto">
            <a:xfrm>
              <a:off x="3216"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60" name="Rectangle 136"/>
            <p:cNvSpPr>
              <a:spLocks noChangeArrowheads="1"/>
            </p:cNvSpPr>
            <p:nvPr/>
          </p:nvSpPr>
          <p:spPr bwMode="auto">
            <a:xfrm>
              <a:off x="3360"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61" name="Rectangle 137"/>
            <p:cNvSpPr>
              <a:spLocks noChangeArrowheads="1"/>
            </p:cNvSpPr>
            <p:nvPr/>
          </p:nvSpPr>
          <p:spPr bwMode="auto">
            <a:xfrm>
              <a:off x="3504"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62" name="Rectangle 138"/>
            <p:cNvSpPr>
              <a:spLocks noChangeArrowheads="1"/>
            </p:cNvSpPr>
            <p:nvPr/>
          </p:nvSpPr>
          <p:spPr bwMode="auto">
            <a:xfrm>
              <a:off x="3648"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63" name="Rectangle 139"/>
            <p:cNvSpPr>
              <a:spLocks noChangeArrowheads="1"/>
            </p:cNvSpPr>
            <p:nvPr/>
          </p:nvSpPr>
          <p:spPr bwMode="auto">
            <a:xfrm>
              <a:off x="3792" y="2160"/>
              <a:ext cx="96" cy="96"/>
            </a:xfrm>
            <a:prstGeom prst="rect">
              <a:avLst/>
            </a:prstGeom>
            <a:solidFill>
              <a:srgbClr val="009900"/>
            </a:solidFill>
            <a:ln w="9525" algn="ctr">
              <a:noFill/>
              <a:miter lim="800000"/>
              <a:headEnd/>
              <a:tailEnd/>
            </a:ln>
            <a:effectLst/>
          </p:spPr>
          <p:txBody>
            <a:bodyPr wrap="none" anchor="ctr"/>
            <a:lstStyle/>
            <a:p>
              <a:endParaRPr lang="en-US"/>
            </a:p>
          </p:txBody>
        </p:sp>
        <p:grpSp>
          <p:nvGrpSpPr>
            <p:cNvPr id="77964" name="Group 140"/>
            <p:cNvGrpSpPr>
              <a:grpSpLocks/>
            </p:cNvGrpSpPr>
            <p:nvPr/>
          </p:nvGrpSpPr>
          <p:grpSpPr bwMode="auto">
            <a:xfrm>
              <a:off x="2928" y="2400"/>
              <a:ext cx="960" cy="96"/>
              <a:chOff x="2928" y="2400"/>
              <a:chExt cx="960" cy="96"/>
            </a:xfrm>
          </p:grpSpPr>
          <p:sp>
            <p:nvSpPr>
              <p:cNvPr id="77965" name="Rectangle 141"/>
              <p:cNvSpPr>
                <a:spLocks noChangeArrowheads="1"/>
              </p:cNvSpPr>
              <p:nvPr/>
            </p:nvSpPr>
            <p:spPr bwMode="auto">
              <a:xfrm>
                <a:off x="2928"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66" name="Rectangle 142"/>
              <p:cNvSpPr>
                <a:spLocks noChangeArrowheads="1"/>
              </p:cNvSpPr>
              <p:nvPr/>
            </p:nvSpPr>
            <p:spPr bwMode="auto">
              <a:xfrm>
                <a:off x="3072" y="240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67" name="Rectangle 143"/>
              <p:cNvSpPr>
                <a:spLocks noChangeArrowheads="1"/>
              </p:cNvSpPr>
              <p:nvPr/>
            </p:nvSpPr>
            <p:spPr bwMode="auto">
              <a:xfrm>
                <a:off x="3216"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68" name="Rectangle 144"/>
              <p:cNvSpPr>
                <a:spLocks noChangeArrowheads="1"/>
              </p:cNvSpPr>
              <p:nvPr/>
            </p:nvSpPr>
            <p:spPr bwMode="auto">
              <a:xfrm>
                <a:off x="3360"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69" name="Rectangle 145"/>
              <p:cNvSpPr>
                <a:spLocks noChangeArrowheads="1"/>
              </p:cNvSpPr>
              <p:nvPr/>
            </p:nvSpPr>
            <p:spPr bwMode="auto">
              <a:xfrm>
                <a:off x="3504"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70" name="Rectangle 146"/>
              <p:cNvSpPr>
                <a:spLocks noChangeArrowheads="1"/>
              </p:cNvSpPr>
              <p:nvPr/>
            </p:nvSpPr>
            <p:spPr bwMode="auto">
              <a:xfrm>
                <a:off x="3648"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71" name="Rectangle 147"/>
              <p:cNvSpPr>
                <a:spLocks noChangeArrowheads="1"/>
              </p:cNvSpPr>
              <p:nvPr/>
            </p:nvSpPr>
            <p:spPr bwMode="auto">
              <a:xfrm>
                <a:off x="3792" y="2400"/>
                <a:ext cx="96" cy="96"/>
              </a:xfrm>
              <a:prstGeom prst="rect">
                <a:avLst/>
              </a:prstGeom>
              <a:solidFill>
                <a:srgbClr val="009900"/>
              </a:solidFill>
              <a:ln w="9525" algn="ctr">
                <a:noFill/>
                <a:miter lim="800000"/>
                <a:headEnd/>
                <a:tailEnd/>
              </a:ln>
              <a:effectLst/>
            </p:spPr>
            <p:txBody>
              <a:bodyPr wrap="none" anchor="ctr"/>
              <a:lstStyle/>
              <a:p>
                <a:endParaRPr lang="en-US"/>
              </a:p>
            </p:txBody>
          </p:sp>
        </p:grpSp>
        <p:sp>
          <p:nvSpPr>
            <p:cNvPr id="77973" name="Rectangle 149"/>
            <p:cNvSpPr>
              <a:spLocks noChangeArrowheads="1"/>
            </p:cNvSpPr>
            <p:nvPr/>
          </p:nvSpPr>
          <p:spPr bwMode="auto">
            <a:xfrm>
              <a:off x="4032" y="10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74" name="Rectangle 150"/>
            <p:cNvSpPr>
              <a:spLocks noChangeArrowheads="1"/>
            </p:cNvSpPr>
            <p:nvPr/>
          </p:nvSpPr>
          <p:spPr bwMode="auto">
            <a:xfrm>
              <a:off x="4176" y="10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75" name="Rectangle 151"/>
            <p:cNvSpPr>
              <a:spLocks noChangeArrowheads="1"/>
            </p:cNvSpPr>
            <p:nvPr/>
          </p:nvSpPr>
          <p:spPr bwMode="auto">
            <a:xfrm>
              <a:off x="4320"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76" name="Rectangle 152"/>
            <p:cNvSpPr>
              <a:spLocks noChangeArrowheads="1"/>
            </p:cNvSpPr>
            <p:nvPr/>
          </p:nvSpPr>
          <p:spPr bwMode="auto">
            <a:xfrm>
              <a:off x="4464"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77" name="Rectangle 153"/>
            <p:cNvSpPr>
              <a:spLocks noChangeArrowheads="1"/>
            </p:cNvSpPr>
            <p:nvPr/>
          </p:nvSpPr>
          <p:spPr bwMode="auto">
            <a:xfrm>
              <a:off x="4608"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78" name="Rectangle 154"/>
            <p:cNvSpPr>
              <a:spLocks noChangeArrowheads="1"/>
            </p:cNvSpPr>
            <p:nvPr/>
          </p:nvSpPr>
          <p:spPr bwMode="auto">
            <a:xfrm>
              <a:off x="4752" y="10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79" name="Rectangle 155"/>
            <p:cNvSpPr>
              <a:spLocks noChangeArrowheads="1"/>
            </p:cNvSpPr>
            <p:nvPr/>
          </p:nvSpPr>
          <p:spPr bwMode="auto">
            <a:xfrm>
              <a:off x="4896" y="10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80" name="Rectangle 156"/>
            <p:cNvSpPr>
              <a:spLocks noChangeArrowheads="1"/>
            </p:cNvSpPr>
            <p:nvPr/>
          </p:nvSpPr>
          <p:spPr bwMode="auto">
            <a:xfrm>
              <a:off x="4032"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81" name="Rectangle 157"/>
            <p:cNvSpPr>
              <a:spLocks noChangeArrowheads="1"/>
            </p:cNvSpPr>
            <p:nvPr/>
          </p:nvSpPr>
          <p:spPr bwMode="auto">
            <a:xfrm>
              <a:off x="4176" y="11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82" name="Rectangle 158"/>
            <p:cNvSpPr>
              <a:spLocks noChangeArrowheads="1"/>
            </p:cNvSpPr>
            <p:nvPr/>
          </p:nvSpPr>
          <p:spPr bwMode="auto">
            <a:xfrm>
              <a:off x="4320"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83" name="Rectangle 159"/>
            <p:cNvSpPr>
              <a:spLocks noChangeArrowheads="1"/>
            </p:cNvSpPr>
            <p:nvPr/>
          </p:nvSpPr>
          <p:spPr bwMode="auto">
            <a:xfrm>
              <a:off x="4464"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84" name="Rectangle 160"/>
            <p:cNvSpPr>
              <a:spLocks noChangeArrowheads="1"/>
            </p:cNvSpPr>
            <p:nvPr/>
          </p:nvSpPr>
          <p:spPr bwMode="auto">
            <a:xfrm>
              <a:off x="4608" y="11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85" name="Rectangle 161"/>
            <p:cNvSpPr>
              <a:spLocks noChangeArrowheads="1"/>
            </p:cNvSpPr>
            <p:nvPr/>
          </p:nvSpPr>
          <p:spPr bwMode="auto">
            <a:xfrm>
              <a:off x="4752" y="11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86" name="Rectangle 162"/>
            <p:cNvSpPr>
              <a:spLocks noChangeArrowheads="1"/>
            </p:cNvSpPr>
            <p:nvPr/>
          </p:nvSpPr>
          <p:spPr bwMode="auto">
            <a:xfrm>
              <a:off x="4896" y="11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87" name="Rectangle 163"/>
            <p:cNvSpPr>
              <a:spLocks noChangeArrowheads="1"/>
            </p:cNvSpPr>
            <p:nvPr/>
          </p:nvSpPr>
          <p:spPr bwMode="auto">
            <a:xfrm>
              <a:off x="4032" y="12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88" name="Rectangle 164"/>
            <p:cNvSpPr>
              <a:spLocks noChangeArrowheads="1"/>
            </p:cNvSpPr>
            <p:nvPr/>
          </p:nvSpPr>
          <p:spPr bwMode="auto">
            <a:xfrm>
              <a:off x="4176"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89" name="Rectangle 165"/>
            <p:cNvSpPr>
              <a:spLocks noChangeArrowheads="1"/>
            </p:cNvSpPr>
            <p:nvPr/>
          </p:nvSpPr>
          <p:spPr bwMode="auto">
            <a:xfrm>
              <a:off x="4320"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90" name="Rectangle 166"/>
            <p:cNvSpPr>
              <a:spLocks noChangeArrowheads="1"/>
            </p:cNvSpPr>
            <p:nvPr/>
          </p:nvSpPr>
          <p:spPr bwMode="auto">
            <a:xfrm>
              <a:off x="4464"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91" name="Rectangle 167"/>
            <p:cNvSpPr>
              <a:spLocks noChangeArrowheads="1"/>
            </p:cNvSpPr>
            <p:nvPr/>
          </p:nvSpPr>
          <p:spPr bwMode="auto">
            <a:xfrm>
              <a:off x="4608"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92" name="Rectangle 168"/>
            <p:cNvSpPr>
              <a:spLocks noChangeArrowheads="1"/>
            </p:cNvSpPr>
            <p:nvPr/>
          </p:nvSpPr>
          <p:spPr bwMode="auto">
            <a:xfrm>
              <a:off x="4752" y="12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93" name="Rectangle 169"/>
            <p:cNvSpPr>
              <a:spLocks noChangeArrowheads="1"/>
            </p:cNvSpPr>
            <p:nvPr/>
          </p:nvSpPr>
          <p:spPr bwMode="auto">
            <a:xfrm>
              <a:off x="4896" y="12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94" name="Rectangle 170"/>
            <p:cNvSpPr>
              <a:spLocks noChangeArrowheads="1"/>
            </p:cNvSpPr>
            <p:nvPr/>
          </p:nvSpPr>
          <p:spPr bwMode="auto">
            <a:xfrm>
              <a:off x="4032" y="14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7995" name="Rectangle 171"/>
            <p:cNvSpPr>
              <a:spLocks noChangeArrowheads="1"/>
            </p:cNvSpPr>
            <p:nvPr/>
          </p:nvSpPr>
          <p:spPr bwMode="auto">
            <a:xfrm>
              <a:off x="4176"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96" name="Rectangle 172"/>
            <p:cNvSpPr>
              <a:spLocks noChangeArrowheads="1"/>
            </p:cNvSpPr>
            <p:nvPr/>
          </p:nvSpPr>
          <p:spPr bwMode="auto">
            <a:xfrm>
              <a:off x="4320"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97" name="Rectangle 173"/>
            <p:cNvSpPr>
              <a:spLocks noChangeArrowheads="1"/>
            </p:cNvSpPr>
            <p:nvPr/>
          </p:nvSpPr>
          <p:spPr bwMode="auto">
            <a:xfrm>
              <a:off x="4464"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98" name="Rectangle 174"/>
            <p:cNvSpPr>
              <a:spLocks noChangeArrowheads="1"/>
            </p:cNvSpPr>
            <p:nvPr/>
          </p:nvSpPr>
          <p:spPr bwMode="auto">
            <a:xfrm>
              <a:off x="4608"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7999" name="Rectangle 175"/>
            <p:cNvSpPr>
              <a:spLocks noChangeArrowheads="1"/>
            </p:cNvSpPr>
            <p:nvPr/>
          </p:nvSpPr>
          <p:spPr bwMode="auto">
            <a:xfrm>
              <a:off x="4752"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00" name="Rectangle 176"/>
            <p:cNvSpPr>
              <a:spLocks noChangeArrowheads="1"/>
            </p:cNvSpPr>
            <p:nvPr/>
          </p:nvSpPr>
          <p:spPr bwMode="auto">
            <a:xfrm>
              <a:off x="4896" y="14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01" name="Rectangle 177"/>
            <p:cNvSpPr>
              <a:spLocks noChangeArrowheads="1"/>
            </p:cNvSpPr>
            <p:nvPr/>
          </p:nvSpPr>
          <p:spPr bwMode="auto">
            <a:xfrm>
              <a:off x="4032" y="158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002" name="Rectangle 178"/>
            <p:cNvSpPr>
              <a:spLocks noChangeArrowheads="1"/>
            </p:cNvSpPr>
            <p:nvPr/>
          </p:nvSpPr>
          <p:spPr bwMode="auto">
            <a:xfrm>
              <a:off x="4176"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03" name="Rectangle 179"/>
            <p:cNvSpPr>
              <a:spLocks noChangeArrowheads="1"/>
            </p:cNvSpPr>
            <p:nvPr/>
          </p:nvSpPr>
          <p:spPr bwMode="auto">
            <a:xfrm>
              <a:off x="4320"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04" name="Rectangle 180"/>
            <p:cNvSpPr>
              <a:spLocks noChangeArrowheads="1"/>
            </p:cNvSpPr>
            <p:nvPr/>
          </p:nvSpPr>
          <p:spPr bwMode="auto">
            <a:xfrm>
              <a:off x="4464"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05" name="Rectangle 181"/>
            <p:cNvSpPr>
              <a:spLocks noChangeArrowheads="1"/>
            </p:cNvSpPr>
            <p:nvPr/>
          </p:nvSpPr>
          <p:spPr bwMode="auto">
            <a:xfrm>
              <a:off x="4608"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06" name="Rectangle 182"/>
            <p:cNvSpPr>
              <a:spLocks noChangeArrowheads="1"/>
            </p:cNvSpPr>
            <p:nvPr/>
          </p:nvSpPr>
          <p:spPr bwMode="auto">
            <a:xfrm>
              <a:off x="4752"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07" name="Rectangle 183"/>
            <p:cNvSpPr>
              <a:spLocks noChangeArrowheads="1"/>
            </p:cNvSpPr>
            <p:nvPr/>
          </p:nvSpPr>
          <p:spPr bwMode="auto">
            <a:xfrm>
              <a:off x="4896" y="158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08" name="Rectangle 184"/>
            <p:cNvSpPr>
              <a:spLocks noChangeArrowheads="1"/>
            </p:cNvSpPr>
            <p:nvPr/>
          </p:nvSpPr>
          <p:spPr bwMode="auto">
            <a:xfrm>
              <a:off x="4032" y="172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009" name="Rectangle 185"/>
            <p:cNvSpPr>
              <a:spLocks noChangeArrowheads="1"/>
            </p:cNvSpPr>
            <p:nvPr/>
          </p:nvSpPr>
          <p:spPr bwMode="auto">
            <a:xfrm>
              <a:off x="4176"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10" name="Rectangle 186"/>
            <p:cNvSpPr>
              <a:spLocks noChangeArrowheads="1"/>
            </p:cNvSpPr>
            <p:nvPr/>
          </p:nvSpPr>
          <p:spPr bwMode="auto">
            <a:xfrm>
              <a:off x="4320"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11" name="Rectangle 187"/>
            <p:cNvSpPr>
              <a:spLocks noChangeArrowheads="1"/>
            </p:cNvSpPr>
            <p:nvPr/>
          </p:nvSpPr>
          <p:spPr bwMode="auto">
            <a:xfrm>
              <a:off x="4464"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12" name="Rectangle 188"/>
            <p:cNvSpPr>
              <a:spLocks noChangeArrowheads="1"/>
            </p:cNvSpPr>
            <p:nvPr/>
          </p:nvSpPr>
          <p:spPr bwMode="auto">
            <a:xfrm>
              <a:off x="4608"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13" name="Rectangle 189"/>
            <p:cNvSpPr>
              <a:spLocks noChangeArrowheads="1"/>
            </p:cNvSpPr>
            <p:nvPr/>
          </p:nvSpPr>
          <p:spPr bwMode="auto">
            <a:xfrm>
              <a:off x="4752"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14" name="Rectangle 190"/>
            <p:cNvSpPr>
              <a:spLocks noChangeArrowheads="1"/>
            </p:cNvSpPr>
            <p:nvPr/>
          </p:nvSpPr>
          <p:spPr bwMode="auto">
            <a:xfrm>
              <a:off x="4896" y="172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15" name="Rectangle 191"/>
            <p:cNvSpPr>
              <a:spLocks noChangeArrowheads="1"/>
            </p:cNvSpPr>
            <p:nvPr/>
          </p:nvSpPr>
          <p:spPr bwMode="auto">
            <a:xfrm>
              <a:off x="4032" y="187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016" name="Rectangle 192"/>
            <p:cNvSpPr>
              <a:spLocks noChangeArrowheads="1"/>
            </p:cNvSpPr>
            <p:nvPr/>
          </p:nvSpPr>
          <p:spPr bwMode="auto">
            <a:xfrm>
              <a:off x="4176"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17" name="Rectangle 193"/>
            <p:cNvSpPr>
              <a:spLocks noChangeArrowheads="1"/>
            </p:cNvSpPr>
            <p:nvPr/>
          </p:nvSpPr>
          <p:spPr bwMode="auto">
            <a:xfrm>
              <a:off x="4320"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18" name="Rectangle 194"/>
            <p:cNvSpPr>
              <a:spLocks noChangeArrowheads="1"/>
            </p:cNvSpPr>
            <p:nvPr/>
          </p:nvSpPr>
          <p:spPr bwMode="auto">
            <a:xfrm>
              <a:off x="4464"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19" name="Rectangle 195"/>
            <p:cNvSpPr>
              <a:spLocks noChangeArrowheads="1"/>
            </p:cNvSpPr>
            <p:nvPr/>
          </p:nvSpPr>
          <p:spPr bwMode="auto">
            <a:xfrm>
              <a:off x="4608"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20" name="Rectangle 196"/>
            <p:cNvSpPr>
              <a:spLocks noChangeArrowheads="1"/>
            </p:cNvSpPr>
            <p:nvPr/>
          </p:nvSpPr>
          <p:spPr bwMode="auto">
            <a:xfrm>
              <a:off x="4752" y="187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21" name="Rectangle 197"/>
            <p:cNvSpPr>
              <a:spLocks noChangeArrowheads="1"/>
            </p:cNvSpPr>
            <p:nvPr/>
          </p:nvSpPr>
          <p:spPr bwMode="auto">
            <a:xfrm>
              <a:off x="4896" y="187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022" name="Rectangle 198"/>
            <p:cNvSpPr>
              <a:spLocks noChangeArrowheads="1"/>
            </p:cNvSpPr>
            <p:nvPr/>
          </p:nvSpPr>
          <p:spPr bwMode="auto">
            <a:xfrm>
              <a:off x="4032"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23" name="Rectangle 199"/>
            <p:cNvSpPr>
              <a:spLocks noChangeArrowheads="1"/>
            </p:cNvSpPr>
            <p:nvPr/>
          </p:nvSpPr>
          <p:spPr bwMode="auto">
            <a:xfrm>
              <a:off x="4176" y="201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024" name="Rectangle 200"/>
            <p:cNvSpPr>
              <a:spLocks noChangeArrowheads="1"/>
            </p:cNvSpPr>
            <p:nvPr/>
          </p:nvSpPr>
          <p:spPr bwMode="auto">
            <a:xfrm>
              <a:off x="4320"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25" name="Rectangle 201"/>
            <p:cNvSpPr>
              <a:spLocks noChangeArrowheads="1"/>
            </p:cNvSpPr>
            <p:nvPr/>
          </p:nvSpPr>
          <p:spPr bwMode="auto">
            <a:xfrm>
              <a:off x="4464"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26" name="Rectangle 202"/>
            <p:cNvSpPr>
              <a:spLocks noChangeArrowheads="1"/>
            </p:cNvSpPr>
            <p:nvPr/>
          </p:nvSpPr>
          <p:spPr bwMode="auto">
            <a:xfrm>
              <a:off x="4608" y="201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27" name="Rectangle 203"/>
            <p:cNvSpPr>
              <a:spLocks noChangeArrowheads="1"/>
            </p:cNvSpPr>
            <p:nvPr/>
          </p:nvSpPr>
          <p:spPr bwMode="auto">
            <a:xfrm>
              <a:off x="4752" y="201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028" name="Rectangle 204"/>
            <p:cNvSpPr>
              <a:spLocks noChangeArrowheads="1"/>
            </p:cNvSpPr>
            <p:nvPr/>
          </p:nvSpPr>
          <p:spPr bwMode="auto">
            <a:xfrm>
              <a:off x="4896" y="201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029" name="Rectangle 205"/>
            <p:cNvSpPr>
              <a:spLocks noChangeArrowheads="1"/>
            </p:cNvSpPr>
            <p:nvPr/>
          </p:nvSpPr>
          <p:spPr bwMode="auto">
            <a:xfrm>
              <a:off x="4032" y="216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30" name="Rectangle 206"/>
            <p:cNvSpPr>
              <a:spLocks noChangeArrowheads="1"/>
            </p:cNvSpPr>
            <p:nvPr/>
          </p:nvSpPr>
          <p:spPr bwMode="auto">
            <a:xfrm>
              <a:off x="4176" y="216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31" name="Rectangle 207"/>
            <p:cNvSpPr>
              <a:spLocks noChangeArrowheads="1"/>
            </p:cNvSpPr>
            <p:nvPr/>
          </p:nvSpPr>
          <p:spPr bwMode="auto">
            <a:xfrm>
              <a:off x="4320"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032" name="Rectangle 208"/>
            <p:cNvSpPr>
              <a:spLocks noChangeArrowheads="1"/>
            </p:cNvSpPr>
            <p:nvPr/>
          </p:nvSpPr>
          <p:spPr bwMode="auto">
            <a:xfrm>
              <a:off x="4464"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033" name="Rectangle 209"/>
            <p:cNvSpPr>
              <a:spLocks noChangeArrowheads="1"/>
            </p:cNvSpPr>
            <p:nvPr/>
          </p:nvSpPr>
          <p:spPr bwMode="auto">
            <a:xfrm>
              <a:off x="4608"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034" name="Rectangle 210"/>
            <p:cNvSpPr>
              <a:spLocks noChangeArrowheads="1"/>
            </p:cNvSpPr>
            <p:nvPr/>
          </p:nvSpPr>
          <p:spPr bwMode="auto">
            <a:xfrm>
              <a:off x="4752" y="216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35" name="Rectangle 211"/>
            <p:cNvSpPr>
              <a:spLocks noChangeArrowheads="1"/>
            </p:cNvSpPr>
            <p:nvPr/>
          </p:nvSpPr>
          <p:spPr bwMode="auto">
            <a:xfrm>
              <a:off x="4896" y="216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036" name="Rectangle 212"/>
            <p:cNvSpPr>
              <a:spLocks noChangeArrowheads="1"/>
            </p:cNvSpPr>
            <p:nvPr/>
          </p:nvSpPr>
          <p:spPr bwMode="auto">
            <a:xfrm>
              <a:off x="4032"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37" name="Rectangle 213"/>
            <p:cNvSpPr>
              <a:spLocks noChangeArrowheads="1"/>
            </p:cNvSpPr>
            <p:nvPr/>
          </p:nvSpPr>
          <p:spPr bwMode="auto">
            <a:xfrm>
              <a:off x="4176"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38" name="Rectangle 214"/>
            <p:cNvSpPr>
              <a:spLocks noChangeArrowheads="1"/>
            </p:cNvSpPr>
            <p:nvPr/>
          </p:nvSpPr>
          <p:spPr bwMode="auto">
            <a:xfrm>
              <a:off x="4320" y="240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039" name="Rectangle 215"/>
            <p:cNvSpPr>
              <a:spLocks noChangeArrowheads="1"/>
            </p:cNvSpPr>
            <p:nvPr/>
          </p:nvSpPr>
          <p:spPr bwMode="auto">
            <a:xfrm>
              <a:off x="4464"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40" name="Rectangle 216"/>
            <p:cNvSpPr>
              <a:spLocks noChangeArrowheads="1"/>
            </p:cNvSpPr>
            <p:nvPr/>
          </p:nvSpPr>
          <p:spPr bwMode="auto">
            <a:xfrm>
              <a:off x="4608"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41" name="Rectangle 217"/>
            <p:cNvSpPr>
              <a:spLocks noChangeArrowheads="1"/>
            </p:cNvSpPr>
            <p:nvPr/>
          </p:nvSpPr>
          <p:spPr bwMode="auto">
            <a:xfrm>
              <a:off x="4752"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42" name="Rectangle 218"/>
            <p:cNvSpPr>
              <a:spLocks noChangeArrowheads="1"/>
            </p:cNvSpPr>
            <p:nvPr/>
          </p:nvSpPr>
          <p:spPr bwMode="auto">
            <a:xfrm>
              <a:off x="4896" y="240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44" name="Rectangle 220"/>
            <p:cNvSpPr>
              <a:spLocks noChangeArrowheads="1"/>
            </p:cNvSpPr>
            <p:nvPr/>
          </p:nvSpPr>
          <p:spPr bwMode="auto">
            <a:xfrm>
              <a:off x="1824"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045" name="Rectangle 221"/>
            <p:cNvSpPr>
              <a:spLocks noChangeArrowheads="1"/>
            </p:cNvSpPr>
            <p:nvPr/>
          </p:nvSpPr>
          <p:spPr bwMode="auto">
            <a:xfrm>
              <a:off x="1968"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046" name="Rectangle 222"/>
            <p:cNvSpPr>
              <a:spLocks noChangeArrowheads="1"/>
            </p:cNvSpPr>
            <p:nvPr/>
          </p:nvSpPr>
          <p:spPr bwMode="auto">
            <a:xfrm>
              <a:off x="2112"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047" name="Rectangle 223"/>
            <p:cNvSpPr>
              <a:spLocks noChangeArrowheads="1"/>
            </p:cNvSpPr>
            <p:nvPr/>
          </p:nvSpPr>
          <p:spPr bwMode="auto">
            <a:xfrm>
              <a:off x="2256"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048" name="Rectangle 224"/>
            <p:cNvSpPr>
              <a:spLocks noChangeArrowheads="1"/>
            </p:cNvSpPr>
            <p:nvPr/>
          </p:nvSpPr>
          <p:spPr bwMode="auto">
            <a:xfrm>
              <a:off x="2400"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049" name="Rectangle 225"/>
            <p:cNvSpPr>
              <a:spLocks noChangeArrowheads="1"/>
            </p:cNvSpPr>
            <p:nvPr/>
          </p:nvSpPr>
          <p:spPr bwMode="auto">
            <a:xfrm>
              <a:off x="2544"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050" name="Rectangle 226"/>
            <p:cNvSpPr>
              <a:spLocks noChangeArrowheads="1"/>
            </p:cNvSpPr>
            <p:nvPr/>
          </p:nvSpPr>
          <p:spPr bwMode="auto">
            <a:xfrm>
              <a:off x="2688"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051" name="Rectangle 227"/>
            <p:cNvSpPr>
              <a:spLocks noChangeArrowheads="1"/>
            </p:cNvSpPr>
            <p:nvPr/>
          </p:nvSpPr>
          <p:spPr bwMode="auto">
            <a:xfrm>
              <a:off x="1824"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52" name="Rectangle 228"/>
            <p:cNvSpPr>
              <a:spLocks noChangeArrowheads="1"/>
            </p:cNvSpPr>
            <p:nvPr/>
          </p:nvSpPr>
          <p:spPr bwMode="auto">
            <a:xfrm>
              <a:off x="1968" y="283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053" name="Rectangle 229"/>
            <p:cNvSpPr>
              <a:spLocks noChangeArrowheads="1"/>
            </p:cNvSpPr>
            <p:nvPr/>
          </p:nvSpPr>
          <p:spPr bwMode="auto">
            <a:xfrm>
              <a:off x="2112"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54" name="Rectangle 230"/>
            <p:cNvSpPr>
              <a:spLocks noChangeArrowheads="1"/>
            </p:cNvSpPr>
            <p:nvPr/>
          </p:nvSpPr>
          <p:spPr bwMode="auto">
            <a:xfrm>
              <a:off x="2256"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55" name="Rectangle 231"/>
            <p:cNvSpPr>
              <a:spLocks noChangeArrowheads="1"/>
            </p:cNvSpPr>
            <p:nvPr/>
          </p:nvSpPr>
          <p:spPr bwMode="auto">
            <a:xfrm>
              <a:off x="2400"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56" name="Rectangle 232"/>
            <p:cNvSpPr>
              <a:spLocks noChangeArrowheads="1"/>
            </p:cNvSpPr>
            <p:nvPr/>
          </p:nvSpPr>
          <p:spPr bwMode="auto">
            <a:xfrm>
              <a:off x="2544"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57" name="Rectangle 233"/>
            <p:cNvSpPr>
              <a:spLocks noChangeArrowheads="1"/>
            </p:cNvSpPr>
            <p:nvPr/>
          </p:nvSpPr>
          <p:spPr bwMode="auto">
            <a:xfrm>
              <a:off x="2688" y="283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058" name="Rectangle 234"/>
            <p:cNvSpPr>
              <a:spLocks noChangeArrowheads="1"/>
            </p:cNvSpPr>
            <p:nvPr/>
          </p:nvSpPr>
          <p:spPr bwMode="auto">
            <a:xfrm>
              <a:off x="1824"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59" name="Rectangle 235"/>
            <p:cNvSpPr>
              <a:spLocks noChangeArrowheads="1"/>
            </p:cNvSpPr>
            <p:nvPr/>
          </p:nvSpPr>
          <p:spPr bwMode="auto">
            <a:xfrm>
              <a:off x="1968" y="297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060" name="Rectangle 236"/>
            <p:cNvSpPr>
              <a:spLocks noChangeArrowheads="1"/>
            </p:cNvSpPr>
            <p:nvPr/>
          </p:nvSpPr>
          <p:spPr bwMode="auto">
            <a:xfrm>
              <a:off x="2112"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61" name="Rectangle 237"/>
            <p:cNvSpPr>
              <a:spLocks noChangeArrowheads="1"/>
            </p:cNvSpPr>
            <p:nvPr/>
          </p:nvSpPr>
          <p:spPr bwMode="auto">
            <a:xfrm>
              <a:off x="2256" y="297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062" name="Rectangle 238"/>
            <p:cNvSpPr>
              <a:spLocks noChangeArrowheads="1"/>
            </p:cNvSpPr>
            <p:nvPr/>
          </p:nvSpPr>
          <p:spPr bwMode="auto">
            <a:xfrm>
              <a:off x="2400"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63" name="Rectangle 239"/>
            <p:cNvSpPr>
              <a:spLocks noChangeArrowheads="1"/>
            </p:cNvSpPr>
            <p:nvPr/>
          </p:nvSpPr>
          <p:spPr bwMode="auto">
            <a:xfrm>
              <a:off x="2544"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64" name="Rectangle 240"/>
            <p:cNvSpPr>
              <a:spLocks noChangeArrowheads="1"/>
            </p:cNvSpPr>
            <p:nvPr/>
          </p:nvSpPr>
          <p:spPr bwMode="auto">
            <a:xfrm>
              <a:off x="2688"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65" name="Rectangle 241"/>
            <p:cNvSpPr>
              <a:spLocks noChangeArrowheads="1"/>
            </p:cNvSpPr>
            <p:nvPr/>
          </p:nvSpPr>
          <p:spPr bwMode="auto">
            <a:xfrm>
              <a:off x="1824"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66" name="Rectangle 242"/>
            <p:cNvSpPr>
              <a:spLocks noChangeArrowheads="1"/>
            </p:cNvSpPr>
            <p:nvPr/>
          </p:nvSpPr>
          <p:spPr bwMode="auto">
            <a:xfrm>
              <a:off x="1968" y="312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067" name="Rectangle 243"/>
            <p:cNvSpPr>
              <a:spLocks noChangeArrowheads="1"/>
            </p:cNvSpPr>
            <p:nvPr/>
          </p:nvSpPr>
          <p:spPr bwMode="auto">
            <a:xfrm>
              <a:off x="2112" y="312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068" name="Rectangle 244"/>
            <p:cNvSpPr>
              <a:spLocks noChangeArrowheads="1"/>
            </p:cNvSpPr>
            <p:nvPr/>
          </p:nvSpPr>
          <p:spPr bwMode="auto">
            <a:xfrm>
              <a:off x="2256" y="312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069" name="Rectangle 245"/>
            <p:cNvSpPr>
              <a:spLocks noChangeArrowheads="1"/>
            </p:cNvSpPr>
            <p:nvPr/>
          </p:nvSpPr>
          <p:spPr bwMode="auto">
            <a:xfrm>
              <a:off x="2400"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70" name="Rectangle 246"/>
            <p:cNvSpPr>
              <a:spLocks noChangeArrowheads="1"/>
            </p:cNvSpPr>
            <p:nvPr/>
          </p:nvSpPr>
          <p:spPr bwMode="auto">
            <a:xfrm>
              <a:off x="2544"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71" name="Rectangle 247"/>
            <p:cNvSpPr>
              <a:spLocks noChangeArrowheads="1"/>
            </p:cNvSpPr>
            <p:nvPr/>
          </p:nvSpPr>
          <p:spPr bwMode="auto">
            <a:xfrm>
              <a:off x="2688"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72" name="Rectangle 248"/>
            <p:cNvSpPr>
              <a:spLocks noChangeArrowheads="1"/>
            </p:cNvSpPr>
            <p:nvPr/>
          </p:nvSpPr>
          <p:spPr bwMode="auto">
            <a:xfrm>
              <a:off x="1824"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73" name="Rectangle 249"/>
            <p:cNvSpPr>
              <a:spLocks noChangeArrowheads="1"/>
            </p:cNvSpPr>
            <p:nvPr/>
          </p:nvSpPr>
          <p:spPr bwMode="auto">
            <a:xfrm>
              <a:off x="1968" y="326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074" name="Rectangle 250"/>
            <p:cNvSpPr>
              <a:spLocks noChangeArrowheads="1"/>
            </p:cNvSpPr>
            <p:nvPr/>
          </p:nvSpPr>
          <p:spPr bwMode="auto">
            <a:xfrm>
              <a:off x="2112"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75" name="Rectangle 251"/>
            <p:cNvSpPr>
              <a:spLocks noChangeArrowheads="1"/>
            </p:cNvSpPr>
            <p:nvPr/>
          </p:nvSpPr>
          <p:spPr bwMode="auto">
            <a:xfrm>
              <a:off x="2256" y="326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076" name="Rectangle 252"/>
            <p:cNvSpPr>
              <a:spLocks noChangeArrowheads="1"/>
            </p:cNvSpPr>
            <p:nvPr/>
          </p:nvSpPr>
          <p:spPr bwMode="auto">
            <a:xfrm>
              <a:off x="2400"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77" name="Rectangle 253"/>
            <p:cNvSpPr>
              <a:spLocks noChangeArrowheads="1"/>
            </p:cNvSpPr>
            <p:nvPr/>
          </p:nvSpPr>
          <p:spPr bwMode="auto">
            <a:xfrm>
              <a:off x="2544"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78" name="Rectangle 254"/>
            <p:cNvSpPr>
              <a:spLocks noChangeArrowheads="1"/>
            </p:cNvSpPr>
            <p:nvPr/>
          </p:nvSpPr>
          <p:spPr bwMode="auto">
            <a:xfrm>
              <a:off x="2688"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79" name="Rectangle 255"/>
            <p:cNvSpPr>
              <a:spLocks noChangeArrowheads="1"/>
            </p:cNvSpPr>
            <p:nvPr/>
          </p:nvSpPr>
          <p:spPr bwMode="auto">
            <a:xfrm>
              <a:off x="1824"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80" name="Rectangle 256"/>
            <p:cNvSpPr>
              <a:spLocks noChangeArrowheads="1"/>
            </p:cNvSpPr>
            <p:nvPr/>
          </p:nvSpPr>
          <p:spPr bwMode="auto">
            <a:xfrm>
              <a:off x="1968" y="34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081" name="Rectangle 257"/>
            <p:cNvSpPr>
              <a:spLocks noChangeArrowheads="1"/>
            </p:cNvSpPr>
            <p:nvPr/>
          </p:nvSpPr>
          <p:spPr bwMode="auto">
            <a:xfrm>
              <a:off x="2112"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82" name="Rectangle 258"/>
            <p:cNvSpPr>
              <a:spLocks noChangeArrowheads="1"/>
            </p:cNvSpPr>
            <p:nvPr/>
          </p:nvSpPr>
          <p:spPr bwMode="auto">
            <a:xfrm>
              <a:off x="2256"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83" name="Rectangle 259"/>
            <p:cNvSpPr>
              <a:spLocks noChangeArrowheads="1"/>
            </p:cNvSpPr>
            <p:nvPr/>
          </p:nvSpPr>
          <p:spPr bwMode="auto">
            <a:xfrm>
              <a:off x="2400"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84" name="Rectangle 260"/>
            <p:cNvSpPr>
              <a:spLocks noChangeArrowheads="1"/>
            </p:cNvSpPr>
            <p:nvPr/>
          </p:nvSpPr>
          <p:spPr bwMode="auto">
            <a:xfrm>
              <a:off x="2544"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85" name="Rectangle 261"/>
            <p:cNvSpPr>
              <a:spLocks noChangeArrowheads="1"/>
            </p:cNvSpPr>
            <p:nvPr/>
          </p:nvSpPr>
          <p:spPr bwMode="auto">
            <a:xfrm>
              <a:off x="2688"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86" name="Rectangle 262"/>
            <p:cNvSpPr>
              <a:spLocks noChangeArrowheads="1"/>
            </p:cNvSpPr>
            <p:nvPr/>
          </p:nvSpPr>
          <p:spPr bwMode="auto">
            <a:xfrm>
              <a:off x="1824"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87" name="Rectangle 263"/>
            <p:cNvSpPr>
              <a:spLocks noChangeArrowheads="1"/>
            </p:cNvSpPr>
            <p:nvPr/>
          </p:nvSpPr>
          <p:spPr bwMode="auto">
            <a:xfrm>
              <a:off x="1968" y="35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088" name="Rectangle 264"/>
            <p:cNvSpPr>
              <a:spLocks noChangeArrowheads="1"/>
            </p:cNvSpPr>
            <p:nvPr/>
          </p:nvSpPr>
          <p:spPr bwMode="auto">
            <a:xfrm>
              <a:off x="2112"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89" name="Rectangle 265"/>
            <p:cNvSpPr>
              <a:spLocks noChangeArrowheads="1"/>
            </p:cNvSpPr>
            <p:nvPr/>
          </p:nvSpPr>
          <p:spPr bwMode="auto">
            <a:xfrm>
              <a:off x="2256"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90" name="Rectangle 266"/>
            <p:cNvSpPr>
              <a:spLocks noChangeArrowheads="1"/>
            </p:cNvSpPr>
            <p:nvPr/>
          </p:nvSpPr>
          <p:spPr bwMode="auto">
            <a:xfrm>
              <a:off x="2400"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91" name="Rectangle 267"/>
            <p:cNvSpPr>
              <a:spLocks noChangeArrowheads="1"/>
            </p:cNvSpPr>
            <p:nvPr/>
          </p:nvSpPr>
          <p:spPr bwMode="auto">
            <a:xfrm>
              <a:off x="2544"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92" name="Rectangle 268"/>
            <p:cNvSpPr>
              <a:spLocks noChangeArrowheads="1"/>
            </p:cNvSpPr>
            <p:nvPr/>
          </p:nvSpPr>
          <p:spPr bwMode="auto">
            <a:xfrm>
              <a:off x="2688"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93" name="Rectangle 269"/>
            <p:cNvSpPr>
              <a:spLocks noChangeArrowheads="1"/>
            </p:cNvSpPr>
            <p:nvPr/>
          </p:nvSpPr>
          <p:spPr bwMode="auto">
            <a:xfrm>
              <a:off x="1824"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94" name="Rectangle 270"/>
            <p:cNvSpPr>
              <a:spLocks noChangeArrowheads="1"/>
            </p:cNvSpPr>
            <p:nvPr/>
          </p:nvSpPr>
          <p:spPr bwMode="auto">
            <a:xfrm>
              <a:off x="1968" y="36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095" name="Rectangle 271"/>
            <p:cNvSpPr>
              <a:spLocks noChangeArrowheads="1"/>
            </p:cNvSpPr>
            <p:nvPr/>
          </p:nvSpPr>
          <p:spPr bwMode="auto">
            <a:xfrm>
              <a:off x="2112"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96" name="Rectangle 272"/>
            <p:cNvSpPr>
              <a:spLocks noChangeArrowheads="1"/>
            </p:cNvSpPr>
            <p:nvPr/>
          </p:nvSpPr>
          <p:spPr bwMode="auto">
            <a:xfrm>
              <a:off x="2256"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97" name="Rectangle 273"/>
            <p:cNvSpPr>
              <a:spLocks noChangeArrowheads="1"/>
            </p:cNvSpPr>
            <p:nvPr/>
          </p:nvSpPr>
          <p:spPr bwMode="auto">
            <a:xfrm>
              <a:off x="2400"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98" name="Rectangle 274"/>
            <p:cNvSpPr>
              <a:spLocks noChangeArrowheads="1"/>
            </p:cNvSpPr>
            <p:nvPr/>
          </p:nvSpPr>
          <p:spPr bwMode="auto">
            <a:xfrm>
              <a:off x="2544"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099" name="Rectangle 275"/>
            <p:cNvSpPr>
              <a:spLocks noChangeArrowheads="1"/>
            </p:cNvSpPr>
            <p:nvPr/>
          </p:nvSpPr>
          <p:spPr bwMode="auto">
            <a:xfrm>
              <a:off x="2688" y="36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100" name="Rectangle 276"/>
            <p:cNvSpPr>
              <a:spLocks noChangeArrowheads="1"/>
            </p:cNvSpPr>
            <p:nvPr/>
          </p:nvSpPr>
          <p:spPr bwMode="auto">
            <a:xfrm>
              <a:off x="1824"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101" name="Rectangle 277"/>
            <p:cNvSpPr>
              <a:spLocks noChangeArrowheads="1"/>
            </p:cNvSpPr>
            <p:nvPr/>
          </p:nvSpPr>
          <p:spPr bwMode="auto">
            <a:xfrm>
              <a:off x="1968"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102" name="Rectangle 278"/>
            <p:cNvSpPr>
              <a:spLocks noChangeArrowheads="1"/>
            </p:cNvSpPr>
            <p:nvPr/>
          </p:nvSpPr>
          <p:spPr bwMode="auto">
            <a:xfrm>
              <a:off x="2112"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103" name="Rectangle 279"/>
            <p:cNvSpPr>
              <a:spLocks noChangeArrowheads="1"/>
            </p:cNvSpPr>
            <p:nvPr/>
          </p:nvSpPr>
          <p:spPr bwMode="auto">
            <a:xfrm>
              <a:off x="2256"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104" name="Rectangle 280"/>
            <p:cNvSpPr>
              <a:spLocks noChangeArrowheads="1"/>
            </p:cNvSpPr>
            <p:nvPr/>
          </p:nvSpPr>
          <p:spPr bwMode="auto">
            <a:xfrm>
              <a:off x="2400"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105" name="Rectangle 281"/>
            <p:cNvSpPr>
              <a:spLocks noChangeArrowheads="1"/>
            </p:cNvSpPr>
            <p:nvPr/>
          </p:nvSpPr>
          <p:spPr bwMode="auto">
            <a:xfrm>
              <a:off x="2544"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106" name="Rectangle 282"/>
            <p:cNvSpPr>
              <a:spLocks noChangeArrowheads="1"/>
            </p:cNvSpPr>
            <p:nvPr/>
          </p:nvSpPr>
          <p:spPr bwMode="auto">
            <a:xfrm>
              <a:off x="2688"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107" name="Rectangle 283"/>
            <p:cNvSpPr>
              <a:spLocks noChangeArrowheads="1"/>
            </p:cNvSpPr>
            <p:nvPr/>
          </p:nvSpPr>
          <p:spPr bwMode="auto">
            <a:xfrm>
              <a:off x="1824"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08" name="Rectangle 284"/>
            <p:cNvSpPr>
              <a:spLocks noChangeArrowheads="1"/>
            </p:cNvSpPr>
            <p:nvPr/>
          </p:nvSpPr>
          <p:spPr bwMode="auto">
            <a:xfrm>
              <a:off x="1968"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09" name="Rectangle 285"/>
            <p:cNvSpPr>
              <a:spLocks noChangeArrowheads="1"/>
            </p:cNvSpPr>
            <p:nvPr/>
          </p:nvSpPr>
          <p:spPr bwMode="auto">
            <a:xfrm>
              <a:off x="2112"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10" name="Rectangle 286"/>
            <p:cNvSpPr>
              <a:spLocks noChangeArrowheads="1"/>
            </p:cNvSpPr>
            <p:nvPr/>
          </p:nvSpPr>
          <p:spPr bwMode="auto">
            <a:xfrm>
              <a:off x="2256"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11" name="Rectangle 287"/>
            <p:cNvSpPr>
              <a:spLocks noChangeArrowheads="1"/>
            </p:cNvSpPr>
            <p:nvPr/>
          </p:nvSpPr>
          <p:spPr bwMode="auto">
            <a:xfrm>
              <a:off x="2400" y="408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112" name="Rectangle 288"/>
            <p:cNvSpPr>
              <a:spLocks noChangeArrowheads="1"/>
            </p:cNvSpPr>
            <p:nvPr/>
          </p:nvSpPr>
          <p:spPr bwMode="auto">
            <a:xfrm>
              <a:off x="2544"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13" name="Rectangle 289"/>
            <p:cNvSpPr>
              <a:spLocks noChangeArrowheads="1"/>
            </p:cNvSpPr>
            <p:nvPr/>
          </p:nvSpPr>
          <p:spPr bwMode="auto">
            <a:xfrm>
              <a:off x="2688"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15" name="Rectangle 291"/>
            <p:cNvSpPr>
              <a:spLocks noChangeArrowheads="1"/>
            </p:cNvSpPr>
            <p:nvPr/>
          </p:nvSpPr>
          <p:spPr bwMode="auto">
            <a:xfrm>
              <a:off x="2928" y="268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16" name="Rectangle 292"/>
            <p:cNvSpPr>
              <a:spLocks noChangeArrowheads="1"/>
            </p:cNvSpPr>
            <p:nvPr/>
          </p:nvSpPr>
          <p:spPr bwMode="auto">
            <a:xfrm>
              <a:off x="3072" y="268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17" name="Rectangle 293"/>
            <p:cNvSpPr>
              <a:spLocks noChangeArrowheads="1"/>
            </p:cNvSpPr>
            <p:nvPr/>
          </p:nvSpPr>
          <p:spPr bwMode="auto">
            <a:xfrm>
              <a:off x="3216" y="268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18" name="Rectangle 294"/>
            <p:cNvSpPr>
              <a:spLocks noChangeArrowheads="1"/>
            </p:cNvSpPr>
            <p:nvPr/>
          </p:nvSpPr>
          <p:spPr bwMode="auto">
            <a:xfrm>
              <a:off x="3360" y="268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19" name="Rectangle 295"/>
            <p:cNvSpPr>
              <a:spLocks noChangeArrowheads="1"/>
            </p:cNvSpPr>
            <p:nvPr/>
          </p:nvSpPr>
          <p:spPr bwMode="auto">
            <a:xfrm>
              <a:off x="3504"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120" name="Rectangle 296"/>
            <p:cNvSpPr>
              <a:spLocks noChangeArrowheads="1"/>
            </p:cNvSpPr>
            <p:nvPr/>
          </p:nvSpPr>
          <p:spPr bwMode="auto">
            <a:xfrm>
              <a:off x="3648"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121" name="Rectangle 297"/>
            <p:cNvSpPr>
              <a:spLocks noChangeArrowheads="1"/>
            </p:cNvSpPr>
            <p:nvPr/>
          </p:nvSpPr>
          <p:spPr bwMode="auto">
            <a:xfrm>
              <a:off x="3792"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122" name="Rectangle 298"/>
            <p:cNvSpPr>
              <a:spLocks noChangeArrowheads="1"/>
            </p:cNvSpPr>
            <p:nvPr/>
          </p:nvSpPr>
          <p:spPr bwMode="auto">
            <a:xfrm>
              <a:off x="2928"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23" name="Rectangle 299"/>
            <p:cNvSpPr>
              <a:spLocks noChangeArrowheads="1"/>
            </p:cNvSpPr>
            <p:nvPr/>
          </p:nvSpPr>
          <p:spPr bwMode="auto">
            <a:xfrm>
              <a:off x="3072"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24" name="Rectangle 300"/>
            <p:cNvSpPr>
              <a:spLocks noChangeArrowheads="1"/>
            </p:cNvSpPr>
            <p:nvPr/>
          </p:nvSpPr>
          <p:spPr bwMode="auto">
            <a:xfrm>
              <a:off x="3216"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25" name="Rectangle 301"/>
            <p:cNvSpPr>
              <a:spLocks noChangeArrowheads="1"/>
            </p:cNvSpPr>
            <p:nvPr/>
          </p:nvSpPr>
          <p:spPr bwMode="auto">
            <a:xfrm>
              <a:off x="3360"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26" name="Rectangle 302"/>
            <p:cNvSpPr>
              <a:spLocks noChangeArrowheads="1"/>
            </p:cNvSpPr>
            <p:nvPr/>
          </p:nvSpPr>
          <p:spPr bwMode="auto">
            <a:xfrm>
              <a:off x="3504"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27" name="Rectangle 303"/>
            <p:cNvSpPr>
              <a:spLocks noChangeArrowheads="1"/>
            </p:cNvSpPr>
            <p:nvPr/>
          </p:nvSpPr>
          <p:spPr bwMode="auto">
            <a:xfrm>
              <a:off x="3648" y="283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128" name="Rectangle 304"/>
            <p:cNvSpPr>
              <a:spLocks noChangeArrowheads="1"/>
            </p:cNvSpPr>
            <p:nvPr/>
          </p:nvSpPr>
          <p:spPr bwMode="auto">
            <a:xfrm>
              <a:off x="3792"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29" name="Rectangle 305"/>
            <p:cNvSpPr>
              <a:spLocks noChangeArrowheads="1"/>
            </p:cNvSpPr>
            <p:nvPr/>
          </p:nvSpPr>
          <p:spPr bwMode="auto">
            <a:xfrm>
              <a:off x="2928"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30" name="Rectangle 306"/>
            <p:cNvSpPr>
              <a:spLocks noChangeArrowheads="1"/>
            </p:cNvSpPr>
            <p:nvPr/>
          </p:nvSpPr>
          <p:spPr bwMode="auto">
            <a:xfrm>
              <a:off x="3072"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31" name="Rectangle 307"/>
            <p:cNvSpPr>
              <a:spLocks noChangeArrowheads="1"/>
            </p:cNvSpPr>
            <p:nvPr/>
          </p:nvSpPr>
          <p:spPr bwMode="auto">
            <a:xfrm>
              <a:off x="3216"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32" name="Rectangle 308"/>
            <p:cNvSpPr>
              <a:spLocks noChangeArrowheads="1"/>
            </p:cNvSpPr>
            <p:nvPr/>
          </p:nvSpPr>
          <p:spPr bwMode="auto">
            <a:xfrm>
              <a:off x="3360"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33" name="Rectangle 309"/>
            <p:cNvSpPr>
              <a:spLocks noChangeArrowheads="1"/>
            </p:cNvSpPr>
            <p:nvPr/>
          </p:nvSpPr>
          <p:spPr bwMode="auto">
            <a:xfrm>
              <a:off x="3504"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34" name="Rectangle 310"/>
            <p:cNvSpPr>
              <a:spLocks noChangeArrowheads="1"/>
            </p:cNvSpPr>
            <p:nvPr/>
          </p:nvSpPr>
          <p:spPr bwMode="auto">
            <a:xfrm>
              <a:off x="3648" y="297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135" name="Rectangle 311"/>
            <p:cNvSpPr>
              <a:spLocks noChangeArrowheads="1"/>
            </p:cNvSpPr>
            <p:nvPr/>
          </p:nvSpPr>
          <p:spPr bwMode="auto">
            <a:xfrm>
              <a:off x="3792"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36" name="Rectangle 312"/>
            <p:cNvSpPr>
              <a:spLocks noChangeArrowheads="1"/>
            </p:cNvSpPr>
            <p:nvPr/>
          </p:nvSpPr>
          <p:spPr bwMode="auto">
            <a:xfrm>
              <a:off x="2928"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37" name="Rectangle 313"/>
            <p:cNvSpPr>
              <a:spLocks noChangeArrowheads="1"/>
            </p:cNvSpPr>
            <p:nvPr/>
          </p:nvSpPr>
          <p:spPr bwMode="auto">
            <a:xfrm>
              <a:off x="3072"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38" name="Rectangle 314"/>
            <p:cNvSpPr>
              <a:spLocks noChangeArrowheads="1"/>
            </p:cNvSpPr>
            <p:nvPr/>
          </p:nvSpPr>
          <p:spPr bwMode="auto">
            <a:xfrm>
              <a:off x="3216"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39" name="Rectangle 315"/>
            <p:cNvSpPr>
              <a:spLocks noChangeArrowheads="1"/>
            </p:cNvSpPr>
            <p:nvPr/>
          </p:nvSpPr>
          <p:spPr bwMode="auto">
            <a:xfrm>
              <a:off x="3360"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40" name="Rectangle 316"/>
            <p:cNvSpPr>
              <a:spLocks noChangeArrowheads="1"/>
            </p:cNvSpPr>
            <p:nvPr/>
          </p:nvSpPr>
          <p:spPr bwMode="auto">
            <a:xfrm>
              <a:off x="3504"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41" name="Rectangle 317"/>
            <p:cNvSpPr>
              <a:spLocks noChangeArrowheads="1"/>
            </p:cNvSpPr>
            <p:nvPr/>
          </p:nvSpPr>
          <p:spPr bwMode="auto">
            <a:xfrm>
              <a:off x="3648" y="312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142" name="Rectangle 318"/>
            <p:cNvSpPr>
              <a:spLocks noChangeArrowheads="1"/>
            </p:cNvSpPr>
            <p:nvPr/>
          </p:nvSpPr>
          <p:spPr bwMode="auto">
            <a:xfrm>
              <a:off x="3792"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43" name="Rectangle 319"/>
            <p:cNvSpPr>
              <a:spLocks noChangeArrowheads="1"/>
            </p:cNvSpPr>
            <p:nvPr/>
          </p:nvSpPr>
          <p:spPr bwMode="auto">
            <a:xfrm>
              <a:off x="2928"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44" name="Rectangle 320"/>
            <p:cNvSpPr>
              <a:spLocks noChangeArrowheads="1"/>
            </p:cNvSpPr>
            <p:nvPr/>
          </p:nvSpPr>
          <p:spPr bwMode="auto">
            <a:xfrm>
              <a:off x="3072"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45" name="Rectangle 321"/>
            <p:cNvSpPr>
              <a:spLocks noChangeArrowheads="1"/>
            </p:cNvSpPr>
            <p:nvPr/>
          </p:nvSpPr>
          <p:spPr bwMode="auto">
            <a:xfrm>
              <a:off x="3216"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46" name="Rectangle 322"/>
            <p:cNvSpPr>
              <a:spLocks noChangeArrowheads="1"/>
            </p:cNvSpPr>
            <p:nvPr/>
          </p:nvSpPr>
          <p:spPr bwMode="auto">
            <a:xfrm>
              <a:off x="3360"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47" name="Rectangle 323"/>
            <p:cNvSpPr>
              <a:spLocks noChangeArrowheads="1"/>
            </p:cNvSpPr>
            <p:nvPr/>
          </p:nvSpPr>
          <p:spPr bwMode="auto">
            <a:xfrm>
              <a:off x="3504"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48" name="Rectangle 324"/>
            <p:cNvSpPr>
              <a:spLocks noChangeArrowheads="1"/>
            </p:cNvSpPr>
            <p:nvPr/>
          </p:nvSpPr>
          <p:spPr bwMode="auto">
            <a:xfrm>
              <a:off x="3648" y="326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149" name="Rectangle 325"/>
            <p:cNvSpPr>
              <a:spLocks noChangeArrowheads="1"/>
            </p:cNvSpPr>
            <p:nvPr/>
          </p:nvSpPr>
          <p:spPr bwMode="auto">
            <a:xfrm>
              <a:off x="3792"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50" name="Rectangle 326"/>
            <p:cNvSpPr>
              <a:spLocks noChangeArrowheads="1"/>
            </p:cNvSpPr>
            <p:nvPr/>
          </p:nvSpPr>
          <p:spPr bwMode="auto">
            <a:xfrm>
              <a:off x="2928"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51" name="Rectangle 327"/>
            <p:cNvSpPr>
              <a:spLocks noChangeArrowheads="1"/>
            </p:cNvSpPr>
            <p:nvPr/>
          </p:nvSpPr>
          <p:spPr bwMode="auto">
            <a:xfrm>
              <a:off x="3072"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52" name="Rectangle 328"/>
            <p:cNvSpPr>
              <a:spLocks noChangeArrowheads="1"/>
            </p:cNvSpPr>
            <p:nvPr/>
          </p:nvSpPr>
          <p:spPr bwMode="auto">
            <a:xfrm>
              <a:off x="3216"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53" name="Rectangle 329"/>
            <p:cNvSpPr>
              <a:spLocks noChangeArrowheads="1"/>
            </p:cNvSpPr>
            <p:nvPr/>
          </p:nvSpPr>
          <p:spPr bwMode="auto">
            <a:xfrm>
              <a:off x="3360"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54" name="Rectangle 330"/>
            <p:cNvSpPr>
              <a:spLocks noChangeArrowheads="1"/>
            </p:cNvSpPr>
            <p:nvPr/>
          </p:nvSpPr>
          <p:spPr bwMode="auto">
            <a:xfrm>
              <a:off x="3504"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55" name="Rectangle 331"/>
            <p:cNvSpPr>
              <a:spLocks noChangeArrowheads="1"/>
            </p:cNvSpPr>
            <p:nvPr/>
          </p:nvSpPr>
          <p:spPr bwMode="auto">
            <a:xfrm>
              <a:off x="3648" y="34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156" name="Rectangle 332"/>
            <p:cNvSpPr>
              <a:spLocks noChangeArrowheads="1"/>
            </p:cNvSpPr>
            <p:nvPr/>
          </p:nvSpPr>
          <p:spPr bwMode="auto">
            <a:xfrm>
              <a:off x="3792"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57" name="Rectangle 333"/>
            <p:cNvSpPr>
              <a:spLocks noChangeArrowheads="1"/>
            </p:cNvSpPr>
            <p:nvPr/>
          </p:nvSpPr>
          <p:spPr bwMode="auto">
            <a:xfrm>
              <a:off x="2928"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58" name="Rectangle 334"/>
            <p:cNvSpPr>
              <a:spLocks noChangeArrowheads="1"/>
            </p:cNvSpPr>
            <p:nvPr/>
          </p:nvSpPr>
          <p:spPr bwMode="auto">
            <a:xfrm>
              <a:off x="3072"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59" name="Rectangle 335"/>
            <p:cNvSpPr>
              <a:spLocks noChangeArrowheads="1"/>
            </p:cNvSpPr>
            <p:nvPr/>
          </p:nvSpPr>
          <p:spPr bwMode="auto">
            <a:xfrm>
              <a:off x="3216"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60" name="Rectangle 336"/>
            <p:cNvSpPr>
              <a:spLocks noChangeArrowheads="1"/>
            </p:cNvSpPr>
            <p:nvPr/>
          </p:nvSpPr>
          <p:spPr bwMode="auto">
            <a:xfrm>
              <a:off x="3360"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61" name="Rectangle 337"/>
            <p:cNvSpPr>
              <a:spLocks noChangeArrowheads="1"/>
            </p:cNvSpPr>
            <p:nvPr/>
          </p:nvSpPr>
          <p:spPr bwMode="auto">
            <a:xfrm>
              <a:off x="3504"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62" name="Rectangle 338"/>
            <p:cNvSpPr>
              <a:spLocks noChangeArrowheads="1"/>
            </p:cNvSpPr>
            <p:nvPr/>
          </p:nvSpPr>
          <p:spPr bwMode="auto">
            <a:xfrm>
              <a:off x="3648" y="35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163" name="Rectangle 339"/>
            <p:cNvSpPr>
              <a:spLocks noChangeArrowheads="1"/>
            </p:cNvSpPr>
            <p:nvPr/>
          </p:nvSpPr>
          <p:spPr bwMode="auto">
            <a:xfrm>
              <a:off x="3792"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64" name="Rectangle 340"/>
            <p:cNvSpPr>
              <a:spLocks noChangeArrowheads="1"/>
            </p:cNvSpPr>
            <p:nvPr/>
          </p:nvSpPr>
          <p:spPr bwMode="auto">
            <a:xfrm>
              <a:off x="2928"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65" name="Rectangle 341"/>
            <p:cNvSpPr>
              <a:spLocks noChangeArrowheads="1"/>
            </p:cNvSpPr>
            <p:nvPr/>
          </p:nvSpPr>
          <p:spPr bwMode="auto">
            <a:xfrm>
              <a:off x="3072" y="36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166" name="Rectangle 342"/>
            <p:cNvSpPr>
              <a:spLocks noChangeArrowheads="1"/>
            </p:cNvSpPr>
            <p:nvPr/>
          </p:nvSpPr>
          <p:spPr bwMode="auto">
            <a:xfrm>
              <a:off x="3216"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67" name="Rectangle 343"/>
            <p:cNvSpPr>
              <a:spLocks noChangeArrowheads="1"/>
            </p:cNvSpPr>
            <p:nvPr/>
          </p:nvSpPr>
          <p:spPr bwMode="auto">
            <a:xfrm>
              <a:off x="3360"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68" name="Rectangle 344"/>
            <p:cNvSpPr>
              <a:spLocks noChangeArrowheads="1"/>
            </p:cNvSpPr>
            <p:nvPr/>
          </p:nvSpPr>
          <p:spPr bwMode="auto">
            <a:xfrm>
              <a:off x="3504"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69" name="Rectangle 345"/>
            <p:cNvSpPr>
              <a:spLocks noChangeArrowheads="1"/>
            </p:cNvSpPr>
            <p:nvPr/>
          </p:nvSpPr>
          <p:spPr bwMode="auto">
            <a:xfrm>
              <a:off x="3648" y="36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170" name="Rectangle 346"/>
            <p:cNvSpPr>
              <a:spLocks noChangeArrowheads="1"/>
            </p:cNvSpPr>
            <p:nvPr/>
          </p:nvSpPr>
          <p:spPr bwMode="auto">
            <a:xfrm>
              <a:off x="3792"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71" name="Rectangle 347"/>
            <p:cNvSpPr>
              <a:spLocks noChangeArrowheads="1"/>
            </p:cNvSpPr>
            <p:nvPr/>
          </p:nvSpPr>
          <p:spPr bwMode="auto">
            <a:xfrm>
              <a:off x="2928" y="38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72" name="Rectangle 348"/>
            <p:cNvSpPr>
              <a:spLocks noChangeArrowheads="1"/>
            </p:cNvSpPr>
            <p:nvPr/>
          </p:nvSpPr>
          <p:spPr bwMode="auto">
            <a:xfrm>
              <a:off x="3072" y="38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73" name="Rectangle 349"/>
            <p:cNvSpPr>
              <a:spLocks noChangeArrowheads="1"/>
            </p:cNvSpPr>
            <p:nvPr/>
          </p:nvSpPr>
          <p:spPr bwMode="auto">
            <a:xfrm>
              <a:off x="3216"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174" name="Rectangle 350"/>
            <p:cNvSpPr>
              <a:spLocks noChangeArrowheads="1"/>
            </p:cNvSpPr>
            <p:nvPr/>
          </p:nvSpPr>
          <p:spPr bwMode="auto">
            <a:xfrm>
              <a:off x="3360"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175" name="Rectangle 351"/>
            <p:cNvSpPr>
              <a:spLocks noChangeArrowheads="1"/>
            </p:cNvSpPr>
            <p:nvPr/>
          </p:nvSpPr>
          <p:spPr bwMode="auto">
            <a:xfrm>
              <a:off x="3504"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176" name="Rectangle 352"/>
            <p:cNvSpPr>
              <a:spLocks noChangeArrowheads="1"/>
            </p:cNvSpPr>
            <p:nvPr/>
          </p:nvSpPr>
          <p:spPr bwMode="auto">
            <a:xfrm>
              <a:off x="3648" y="38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77" name="Rectangle 353"/>
            <p:cNvSpPr>
              <a:spLocks noChangeArrowheads="1"/>
            </p:cNvSpPr>
            <p:nvPr/>
          </p:nvSpPr>
          <p:spPr bwMode="auto">
            <a:xfrm>
              <a:off x="3792" y="38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78" name="Rectangle 354"/>
            <p:cNvSpPr>
              <a:spLocks noChangeArrowheads="1"/>
            </p:cNvSpPr>
            <p:nvPr/>
          </p:nvSpPr>
          <p:spPr bwMode="auto">
            <a:xfrm>
              <a:off x="2928"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79" name="Rectangle 355"/>
            <p:cNvSpPr>
              <a:spLocks noChangeArrowheads="1"/>
            </p:cNvSpPr>
            <p:nvPr/>
          </p:nvSpPr>
          <p:spPr bwMode="auto">
            <a:xfrm>
              <a:off x="3072"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80" name="Rectangle 356"/>
            <p:cNvSpPr>
              <a:spLocks noChangeArrowheads="1"/>
            </p:cNvSpPr>
            <p:nvPr/>
          </p:nvSpPr>
          <p:spPr bwMode="auto">
            <a:xfrm>
              <a:off x="3216"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81" name="Rectangle 357"/>
            <p:cNvSpPr>
              <a:spLocks noChangeArrowheads="1"/>
            </p:cNvSpPr>
            <p:nvPr/>
          </p:nvSpPr>
          <p:spPr bwMode="auto">
            <a:xfrm>
              <a:off x="3360"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82" name="Rectangle 358"/>
            <p:cNvSpPr>
              <a:spLocks noChangeArrowheads="1"/>
            </p:cNvSpPr>
            <p:nvPr/>
          </p:nvSpPr>
          <p:spPr bwMode="auto">
            <a:xfrm>
              <a:off x="3504"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83" name="Rectangle 359"/>
            <p:cNvSpPr>
              <a:spLocks noChangeArrowheads="1"/>
            </p:cNvSpPr>
            <p:nvPr/>
          </p:nvSpPr>
          <p:spPr bwMode="auto">
            <a:xfrm>
              <a:off x="3648" y="408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184" name="Rectangle 360"/>
            <p:cNvSpPr>
              <a:spLocks noChangeArrowheads="1"/>
            </p:cNvSpPr>
            <p:nvPr/>
          </p:nvSpPr>
          <p:spPr bwMode="auto">
            <a:xfrm>
              <a:off x="3792"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86" name="Rectangle 362"/>
            <p:cNvSpPr>
              <a:spLocks noChangeArrowheads="1"/>
            </p:cNvSpPr>
            <p:nvPr/>
          </p:nvSpPr>
          <p:spPr bwMode="auto">
            <a:xfrm>
              <a:off x="4032"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187" name="Rectangle 363"/>
            <p:cNvSpPr>
              <a:spLocks noChangeArrowheads="1"/>
            </p:cNvSpPr>
            <p:nvPr/>
          </p:nvSpPr>
          <p:spPr bwMode="auto">
            <a:xfrm>
              <a:off x="4176"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188" name="Rectangle 364"/>
            <p:cNvSpPr>
              <a:spLocks noChangeArrowheads="1"/>
            </p:cNvSpPr>
            <p:nvPr/>
          </p:nvSpPr>
          <p:spPr bwMode="auto">
            <a:xfrm>
              <a:off x="4320"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189" name="Rectangle 365"/>
            <p:cNvSpPr>
              <a:spLocks noChangeArrowheads="1"/>
            </p:cNvSpPr>
            <p:nvPr/>
          </p:nvSpPr>
          <p:spPr bwMode="auto">
            <a:xfrm>
              <a:off x="4464" y="268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90" name="Rectangle 366"/>
            <p:cNvSpPr>
              <a:spLocks noChangeArrowheads="1"/>
            </p:cNvSpPr>
            <p:nvPr/>
          </p:nvSpPr>
          <p:spPr bwMode="auto">
            <a:xfrm>
              <a:off x="4608" y="268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91" name="Rectangle 367"/>
            <p:cNvSpPr>
              <a:spLocks noChangeArrowheads="1"/>
            </p:cNvSpPr>
            <p:nvPr/>
          </p:nvSpPr>
          <p:spPr bwMode="auto">
            <a:xfrm>
              <a:off x="4752"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192" name="Rectangle 368"/>
            <p:cNvSpPr>
              <a:spLocks noChangeArrowheads="1"/>
            </p:cNvSpPr>
            <p:nvPr/>
          </p:nvSpPr>
          <p:spPr bwMode="auto">
            <a:xfrm>
              <a:off x="4896"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193" name="Rectangle 369"/>
            <p:cNvSpPr>
              <a:spLocks noChangeArrowheads="1"/>
            </p:cNvSpPr>
            <p:nvPr/>
          </p:nvSpPr>
          <p:spPr bwMode="auto">
            <a:xfrm>
              <a:off x="4032"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94" name="Rectangle 370"/>
            <p:cNvSpPr>
              <a:spLocks noChangeArrowheads="1"/>
            </p:cNvSpPr>
            <p:nvPr/>
          </p:nvSpPr>
          <p:spPr bwMode="auto">
            <a:xfrm>
              <a:off x="4176" y="283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195" name="Rectangle 371"/>
            <p:cNvSpPr>
              <a:spLocks noChangeArrowheads="1"/>
            </p:cNvSpPr>
            <p:nvPr/>
          </p:nvSpPr>
          <p:spPr bwMode="auto">
            <a:xfrm>
              <a:off x="4320"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96" name="Rectangle 372"/>
            <p:cNvSpPr>
              <a:spLocks noChangeArrowheads="1"/>
            </p:cNvSpPr>
            <p:nvPr/>
          </p:nvSpPr>
          <p:spPr bwMode="auto">
            <a:xfrm>
              <a:off x="4464"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97" name="Rectangle 373"/>
            <p:cNvSpPr>
              <a:spLocks noChangeArrowheads="1"/>
            </p:cNvSpPr>
            <p:nvPr/>
          </p:nvSpPr>
          <p:spPr bwMode="auto">
            <a:xfrm>
              <a:off x="4608"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198" name="Rectangle 374"/>
            <p:cNvSpPr>
              <a:spLocks noChangeArrowheads="1"/>
            </p:cNvSpPr>
            <p:nvPr/>
          </p:nvSpPr>
          <p:spPr bwMode="auto">
            <a:xfrm>
              <a:off x="4752" y="283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199" name="Rectangle 375"/>
            <p:cNvSpPr>
              <a:spLocks noChangeArrowheads="1"/>
            </p:cNvSpPr>
            <p:nvPr/>
          </p:nvSpPr>
          <p:spPr bwMode="auto">
            <a:xfrm>
              <a:off x="4896"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00" name="Rectangle 376"/>
            <p:cNvSpPr>
              <a:spLocks noChangeArrowheads="1"/>
            </p:cNvSpPr>
            <p:nvPr/>
          </p:nvSpPr>
          <p:spPr bwMode="auto">
            <a:xfrm>
              <a:off x="4032"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01" name="Rectangle 377"/>
            <p:cNvSpPr>
              <a:spLocks noChangeArrowheads="1"/>
            </p:cNvSpPr>
            <p:nvPr/>
          </p:nvSpPr>
          <p:spPr bwMode="auto">
            <a:xfrm>
              <a:off x="4176" y="297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02" name="Rectangle 378"/>
            <p:cNvSpPr>
              <a:spLocks noChangeArrowheads="1"/>
            </p:cNvSpPr>
            <p:nvPr/>
          </p:nvSpPr>
          <p:spPr bwMode="auto">
            <a:xfrm>
              <a:off x="4320"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03" name="Rectangle 379"/>
            <p:cNvSpPr>
              <a:spLocks noChangeArrowheads="1"/>
            </p:cNvSpPr>
            <p:nvPr/>
          </p:nvSpPr>
          <p:spPr bwMode="auto">
            <a:xfrm>
              <a:off x="4464"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04" name="Rectangle 380"/>
            <p:cNvSpPr>
              <a:spLocks noChangeArrowheads="1"/>
            </p:cNvSpPr>
            <p:nvPr/>
          </p:nvSpPr>
          <p:spPr bwMode="auto">
            <a:xfrm>
              <a:off x="4608" y="297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05" name="Rectangle 381"/>
            <p:cNvSpPr>
              <a:spLocks noChangeArrowheads="1"/>
            </p:cNvSpPr>
            <p:nvPr/>
          </p:nvSpPr>
          <p:spPr bwMode="auto">
            <a:xfrm>
              <a:off x="4752"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06" name="Rectangle 382"/>
            <p:cNvSpPr>
              <a:spLocks noChangeArrowheads="1"/>
            </p:cNvSpPr>
            <p:nvPr/>
          </p:nvSpPr>
          <p:spPr bwMode="auto">
            <a:xfrm>
              <a:off x="4896"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07" name="Rectangle 383"/>
            <p:cNvSpPr>
              <a:spLocks noChangeArrowheads="1"/>
            </p:cNvSpPr>
            <p:nvPr/>
          </p:nvSpPr>
          <p:spPr bwMode="auto">
            <a:xfrm>
              <a:off x="4032"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08" name="Rectangle 384"/>
            <p:cNvSpPr>
              <a:spLocks noChangeArrowheads="1"/>
            </p:cNvSpPr>
            <p:nvPr/>
          </p:nvSpPr>
          <p:spPr bwMode="auto">
            <a:xfrm>
              <a:off x="4176" y="312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09" name="Rectangle 385"/>
            <p:cNvSpPr>
              <a:spLocks noChangeArrowheads="1"/>
            </p:cNvSpPr>
            <p:nvPr/>
          </p:nvSpPr>
          <p:spPr bwMode="auto">
            <a:xfrm>
              <a:off x="4320"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10" name="Rectangle 386"/>
            <p:cNvSpPr>
              <a:spLocks noChangeArrowheads="1"/>
            </p:cNvSpPr>
            <p:nvPr/>
          </p:nvSpPr>
          <p:spPr bwMode="auto">
            <a:xfrm>
              <a:off x="4464" y="312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11" name="Rectangle 387"/>
            <p:cNvSpPr>
              <a:spLocks noChangeArrowheads="1"/>
            </p:cNvSpPr>
            <p:nvPr/>
          </p:nvSpPr>
          <p:spPr bwMode="auto">
            <a:xfrm>
              <a:off x="4608"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12" name="Rectangle 388"/>
            <p:cNvSpPr>
              <a:spLocks noChangeArrowheads="1"/>
            </p:cNvSpPr>
            <p:nvPr/>
          </p:nvSpPr>
          <p:spPr bwMode="auto">
            <a:xfrm>
              <a:off x="4752"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13" name="Rectangle 389"/>
            <p:cNvSpPr>
              <a:spLocks noChangeArrowheads="1"/>
            </p:cNvSpPr>
            <p:nvPr/>
          </p:nvSpPr>
          <p:spPr bwMode="auto">
            <a:xfrm>
              <a:off x="4896"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14" name="Rectangle 390"/>
            <p:cNvSpPr>
              <a:spLocks noChangeArrowheads="1"/>
            </p:cNvSpPr>
            <p:nvPr/>
          </p:nvSpPr>
          <p:spPr bwMode="auto">
            <a:xfrm>
              <a:off x="4032"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15" name="Rectangle 391"/>
            <p:cNvSpPr>
              <a:spLocks noChangeArrowheads="1"/>
            </p:cNvSpPr>
            <p:nvPr/>
          </p:nvSpPr>
          <p:spPr bwMode="auto">
            <a:xfrm>
              <a:off x="4176" y="326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16" name="Rectangle 392"/>
            <p:cNvSpPr>
              <a:spLocks noChangeArrowheads="1"/>
            </p:cNvSpPr>
            <p:nvPr/>
          </p:nvSpPr>
          <p:spPr bwMode="auto">
            <a:xfrm>
              <a:off x="4320" y="326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17" name="Rectangle 393"/>
            <p:cNvSpPr>
              <a:spLocks noChangeArrowheads="1"/>
            </p:cNvSpPr>
            <p:nvPr/>
          </p:nvSpPr>
          <p:spPr bwMode="auto">
            <a:xfrm>
              <a:off x="4464"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18" name="Rectangle 394"/>
            <p:cNvSpPr>
              <a:spLocks noChangeArrowheads="1"/>
            </p:cNvSpPr>
            <p:nvPr/>
          </p:nvSpPr>
          <p:spPr bwMode="auto">
            <a:xfrm>
              <a:off x="4608"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19" name="Rectangle 395"/>
            <p:cNvSpPr>
              <a:spLocks noChangeArrowheads="1"/>
            </p:cNvSpPr>
            <p:nvPr/>
          </p:nvSpPr>
          <p:spPr bwMode="auto">
            <a:xfrm>
              <a:off x="4752"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20" name="Rectangle 396"/>
            <p:cNvSpPr>
              <a:spLocks noChangeArrowheads="1"/>
            </p:cNvSpPr>
            <p:nvPr/>
          </p:nvSpPr>
          <p:spPr bwMode="auto">
            <a:xfrm>
              <a:off x="4896"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21" name="Rectangle 397"/>
            <p:cNvSpPr>
              <a:spLocks noChangeArrowheads="1"/>
            </p:cNvSpPr>
            <p:nvPr/>
          </p:nvSpPr>
          <p:spPr bwMode="auto">
            <a:xfrm>
              <a:off x="4032"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22" name="Rectangle 398"/>
            <p:cNvSpPr>
              <a:spLocks noChangeArrowheads="1"/>
            </p:cNvSpPr>
            <p:nvPr/>
          </p:nvSpPr>
          <p:spPr bwMode="auto">
            <a:xfrm>
              <a:off x="4176" y="34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23" name="Rectangle 399"/>
            <p:cNvSpPr>
              <a:spLocks noChangeArrowheads="1"/>
            </p:cNvSpPr>
            <p:nvPr/>
          </p:nvSpPr>
          <p:spPr bwMode="auto">
            <a:xfrm>
              <a:off x="4320"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24" name="Rectangle 400"/>
            <p:cNvSpPr>
              <a:spLocks noChangeArrowheads="1"/>
            </p:cNvSpPr>
            <p:nvPr/>
          </p:nvSpPr>
          <p:spPr bwMode="auto">
            <a:xfrm>
              <a:off x="4464" y="34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25" name="Rectangle 401"/>
            <p:cNvSpPr>
              <a:spLocks noChangeArrowheads="1"/>
            </p:cNvSpPr>
            <p:nvPr/>
          </p:nvSpPr>
          <p:spPr bwMode="auto">
            <a:xfrm>
              <a:off x="4608"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26" name="Rectangle 402"/>
            <p:cNvSpPr>
              <a:spLocks noChangeArrowheads="1"/>
            </p:cNvSpPr>
            <p:nvPr/>
          </p:nvSpPr>
          <p:spPr bwMode="auto">
            <a:xfrm>
              <a:off x="4752"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27" name="Rectangle 403"/>
            <p:cNvSpPr>
              <a:spLocks noChangeArrowheads="1"/>
            </p:cNvSpPr>
            <p:nvPr/>
          </p:nvSpPr>
          <p:spPr bwMode="auto">
            <a:xfrm>
              <a:off x="4896"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28" name="Rectangle 404"/>
            <p:cNvSpPr>
              <a:spLocks noChangeArrowheads="1"/>
            </p:cNvSpPr>
            <p:nvPr/>
          </p:nvSpPr>
          <p:spPr bwMode="auto">
            <a:xfrm>
              <a:off x="4032"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29" name="Rectangle 405"/>
            <p:cNvSpPr>
              <a:spLocks noChangeArrowheads="1"/>
            </p:cNvSpPr>
            <p:nvPr/>
          </p:nvSpPr>
          <p:spPr bwMode="auto">
            <a:xfrm>
              <a:off x="4176" y="35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30" name="Rectangle 406"/>
            <p:cNvSpPr>
              <a:spLocks noChangeArrowheads="1"/>
            </p:cNvSpPr>
            <p:nvPr/>
          </p:nvSpPr>
          <p:spPr bwMode="auto">
            <a:xfrm>
              <a:off x="4320"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31" name="Rectangle 407"/>
            <p:cNvSpPr>
              <a:spLocks noChangeArrowheads="1"/>
            </p:cNvSpPr>
            <p:nvPr/>
          </p:nvSpPr>
          <p:spPr bwMode="auto">
            <a:xfrm>
              <a:off x="4464"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32" name="Rectangle 408"/>
            <p:cNvSpPr>
              <a:spLocks noChangeArrowheads="1"/>
            </p:cNvSpPr>
            <p:nvPr/>
          </p:nvSpPr>
          <p:spPr bwMode="auto">
            <a:xfrm>
              <a:off x="4608" y="35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33" name="Rectangle 409"/>
            <p:cNvSpPr>
              <a:spLocks noChangeArrowheads="1"/>
            </p:cNvSpPr>
            <p:nvPr/>
          </p:nvSpPr>
          <p:spPr bwMode="auto">
            <a:xfrm>
              <a:off x="4752"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34" name="Rectangle 410"/>
            <p:cNvSpPr>
              <a:spLocks noChangeArrowheads="1"/>
            </p:cNvSpPr>
            <p:nvPr/>
          </p:nvSpPr>
          <p:spPr bwMode="auto">
            <a:xfrm>
              <a:off x="4896"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35" name="Rectangle 411"/>
            <p:cNvSpPr>
              <a:spLocks noChangeArrowheads="1"/>
            </p:cNvSpPr>
            <p:nvPr/>
          </p:nvSpPr>
          <p:spPr bwMode="auto">
            <a:xfrm>
              <a:off x="4032"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36" name="Rectangle 412"/>
            <p:cNvSpPr>
              <a:spLocks noChangeArrowheads="1"/>
            </p:cNvSpPr>
            <p:nvPr/>
          </p:nvSpPr>
          <p:spPr bwMode="auto">
            <a:xfrm>
              <a:off x="4176" y="36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37" name="Rectangle 413"/>
            <p:cNvSpPr>
              <a:spLocks noChangeArrowheads="1"/>
            </p:cNvSpPr>
            <p:nvPr/>
          </p:nvSpPr>
          <p:spPr bwMode="auto">
            <a:xfrm>
              <a:off x="4320"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38" name="Rectangle 414"/>
            <p:cNvSpPr>
              <a:spLocks noChangeArrowheads="1"/>
            </p:cNvSpPr>
            <p:nvPr/>
          </p:nvSpPr>
          <p:spPr bwMode="auto">
            <a:xfrm>
              <a:off x="4464"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39" name="Rectangle 415"/>
            <p:cNvSpPr>
              <a:spLocks noChangeArrowheads="1"/>
            </p:cNvSpPr>
            <p:nvPr/>
          </p:nvSpPr>
          <p:spPr bwMode="auto">
            <a:xfrm>
              <a:off x="4608"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40" name="Rectangle 416"/>
            <p:cNvSpPr>
              <a:spLocks noChangeArrowheads="1"/>
            </p:cNvSpPr>
            <p:nvPr/>
          </p:nvSpPr>
          <p:spPr bwMode="auto">
            <a:xfrm>
              <a:off x="4752" y="36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41" name="Rectangle 417"/>
            <p:cNvSpPr>
              <a:spLocks noChangeArrowheads="1"/>
            </p:cNvSpPr>
            <p:nvPr/>
          </p:nvSpPr>
          <p:spPr bwMode="auto">
            <a:xfrm>
              <a:off x="4896"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42" name="Rectangle 418"/>
            <p:cNvSpPr>
              <a:spLocks noChangeArrowheads="1"/>
            </p:cNvSpPr>
            <p:nvPr/>
          </p:nvSpPr>
          <p:spPr bwMode="auto">
            <a:xfrm>
              <a:off x="4032"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43" name="Rectangle 419"/>
            <p:cNvSpPr>
              <a:spLocks noChangeArrowheads="1"/>
            </p:cNvSpPr>
            <p:nvPr/>
          </p:nvSpPr>
          <p:spPr bwMode="auto">
            <a:xfrm>
              <a:off x="4176"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44" name="Rectangle 420"/>
            <p:cNvSpPr>
              <a:spLocks noChangeArrowheads="1"/>
            </p:cNvSpPr>
            <p:nvPr/>
          </p:nvSpPr>
          <p:spPr bwMode="auto">
            <a:xfrm>
              <a:off x="4320"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45" name="Rectangle 421"/>
            <p:cNvSpPr>
              <a:spLocks noChangeArrowheads="1"/>
            </p:cNvSpPr>
            <p:nvPr/>
          </p:nvSpPr>
          <p:spPr bwMode="auto">
            <a:xfrm>
              <a:off x="4464" y="38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46" name="Rectangle 422"/>
            <p:cNvSpPr>
              <a:spLocks noChangeArrowheads="1"/>
            </p:cNvSpPr>
            <p:nvPr/>
          </p:nvSpPr>
          <p:spPr bwMode="auto">
            <a:xfrm>
              <a:off x="4608" y="38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47" name="Rectangle 423"/>
            <p:cNvSpPr>
              <a:spLocks noChangeArrowheads="1"/>
            </p:cNvSpPr>
            <p:nvPr/>
          </p:nvSpPr>
          <p:spPr bwMode="auto">
            <a:xfrm>
              <a:off x="4752"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48" name="Rectangle 424"/>
            <p:cNvSpPr>
              <a:spLocks noChangeArrowheads="1"/>
            </p:cNvSpPr>
            <p:nvPr/>
          </p:nvSpPr>
          <p:spPr bwMode="auto">
            <a:xfrm>
              <a:off x="4896"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49" name="Rectangle 425"/>
            <p:cNvSpPr>
              <a:spLocks noChangeArrowheads="1"/>
            </p:cNvSpPr>
            <p:nvPr/>
          </p:nvSpPr>
          <p:spPr bwMode="auto">
            <a:xfrm>
              <a:off x="4032"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50" name="Rectangle 426"/>
            <p:cNvSpPr>
              <a:spLocks noChangeArrowheads="1"/>
            </p:cNvSpPr>
            <p:nvPr/>
          </p:nvSpPr>
          <p:spPr bwMode="auto">
            <a:xfrm>
              <a:off x="4176"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51" name="Rectangle 427"/>
            <p:cNvSpPr>
              <a:spLocks noChangeArrowheads="1"/>
            </p:cNvSpPr>
            <p:nvPr/>
          </p:nvSpPr>
          <p:spPr bwMode="auto">
            <a:xfrm>
              <a:off x="4320"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52" name="Rectangle 428"/>
            <p:cNvSpPr>
              <a:spLocks noChangeArrowheads="1"/>
            </p:cNvSpPr>
            <p:nvPr/>
          </p:nvSpPr>
          <p:spPr bwMode="auto">
            <a:xfrm>
              <a:off x="4464"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53" name="Rectangle 429"/>
            <p:cNvSpPr>
              <a:spLocks noChangeArrowheads="1"/>
            </p:cNvSpPr>
            <p:nvPr/>
          </p:nvSpPr>
          <p:spPr bwMode="auto">
            <a:xfrm>
              <a:off x="4608"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54" name="Rectangle 430"/>
            <p:cNvSpPr>
              <a:spLocks noChangeArrowheads="1"/>
            </p:cNvSpPr>
            <p:nvPr/>
          </p:nvSpPr>
          <p:spPr bwMode="auto">
            <a:xfrm>
              <a:off x="4752"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55" name="Rectangle 431"/>
            <p:cNvSpPr>
              <a:spLocks noChangeArrowheads="1"/>
            </p:cNvSpPr>
            <p:nvPr/>
          </p:nvSpPr>
          <p:spPr bwMode="auto">
            <a:xfrm>
              <a:off x="4896" y="408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57" name="Rectangle 433"/>
            <p:cNvSpPr>
              <a:spLocks noChangeArrowheads="1"/>
            </p:cNvSpPr>
            <p:nvPr/>
          </p:nvSpPr>
          <p:spPr bwMode="auto">
            <a:xfrm>
              <a:off x="720"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58" name="Rectangle 434"/>
            <p:cNvSpPr>
              <a:spLocks noChangeArrowheads="1"/>
            </p:cNvSpPr>
            <p:nvPr/>
          </p:nvSpPr>
          <p:spPr bwMode="auto">
            <a:xfrm>
              <a:off x="864"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59" name="Rectangle 435"/>
            <p:cNvSpPr>
              <a:spLocks noChangeArrowheads="1"/>
            </p:cNvSpPr>
            <p:nvPr/>
          </p:nvSpPr>
          <p:spPr bwMode="auto">
            <a:xfrm>
              <a:off x="1008"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60" name="Rectangle 436"/>
            <p:cNvSpPr>
              <a:spLocks noChangeArrowheads="1"/>
            </p:cNvSpPr>
            <p:nvPr/>
          </p:nvSpPr>
          <p:spPr bwMode="auto">
            <a:xfrm>
              <a:off x="1152"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61" name="Rectangle 437"/>
            <p:cNvSpPr>
              <a:spLocks noChangeArrowheads="1"/>
            </p:cNvSpPr>
            <p:nvPr/>
          </p:nvSpPr>
          <p:spPr bwMode="auto">
            <a:xfrm>
              <a:off x="1296" y="268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62" name="Rectangle 438"/>
            <p:cNvSpPr>
              <a:spLocks noChangeArrowheads="1"/>
            </p:cNvSpPr>
            <p:nvPr/>
          </p:nvSpPr>
          <p:spPr bwMode="auto">
            <a:xfrm>
              <a:off x="1440" y="268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63" name="Rectangle 439"/>
            <p:cNvSpPr>
              <a:spLocks noChangeArrowheads="1"/>
            </p:cNvSpPr>
            <p:nvPr/>
          </p:nvSpPr>
          <p:spPr bwMode="auto">
            <a:xfrm>
              <a:off x="1584" y="268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64" name="Rectangle 440"/>
            <p:cNvSpPr>
              <a:spLocks noChangeArrowheads="1"/>
            </p:cNvSpPr>
            <p:nvPr/>
          </p:nvSpPr>
          <p:spPr bwMode="auto">
            <a:xfrm>
              <a:off x="720"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65" name="Rectangle 441"/>
            <p:cNvSpPr>
              <a:spLocks noChangeArrowheads="1"/>
            </p:cNvSpPr>
            <p:nvPr/>
          </p:nvSpPr>
          <p:spPr bwMode="auto">
            <a:xfrm>
              <a:off x="864" y="283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66" name="Rectangle 442"/>
            <p:cNvSpPr>
              <a:spLocks noChangeArrowheads="1"/>
            </p:cNvSpPr>
            <p:nvPr/>
          </p:nvSpPr>
          <p:spPr bwMode="auto">
            <a:xfrm>
              <a:off x="1008"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67" name="Rectangle 443"/>
            <p:cNvSpPr>
              <a:spLocks noChangeArrowheads="1"/>
            </p:cNvSpPr>
            <p:nvPr/>
          </p:nvSpPr>
          <p:spPr bwMode="auto">
            <a:xfrm>
              <a:off x="1152"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68" name="Rectangle 444"/>
            <p:cNvSpPr>
              <a:spLocks noChangeArrowheads="1"/>
            </p:cNvSpPr>
            <p:nvPr/>
          </p:nvSpPr>
          <p:spPr bwMode="auto">
            <a:xfrm>
              <a:off x="1296"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69" name="Rectangle 445"/>
            <p:cNvSpPr>
              <a:spLocks noChangeArrowheads="1"/>
            </p:cNvSpPr>
            <p:nvPr/>
          </p:nvSpPr>
          <p:spPr bwMode="auto">
            <a:xfrm>
              <a:off x="1440" y="283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70" name="Rectangle 446"/>
            <p:cNvSpPr>
              <a:spLocks noChangeArrowheads="1"/>
            </p:cNvSpPr>
            <p:nvPr/>
          </p:nvSpPr>
          <p:spPr bwMode="auto">
            <a:xfrm>
              <a:off x="1584" y="283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71" name="Rectangle 447"/>
            <p:cNvSpPr>
              <a:spLocks noChangeArrowheads="1"/>
            </p:cNvSpPr>
            <p:nvPr/>
          </p:nvSpPr>
          <p:spPr bwMode="auto">
            <a:xfrm>
              <a:off x="720"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72" name="Rectangle 448"/>
            <p:cNvSpPr>
              <a:spLocks noChangeArrowheads="1"/>
            </p:cNvSpPr>
            <p:nvPr/>
          </p:nvSpPr>
          <p:spPr bwMode="auto">
            <a:xfrm>
              <a:off x="864" y="297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73" name="Rectangle 449"/>
            <p:cNvSpPr>
              <a:spLocks noChangeArrowheads="1"/>
            </p:cNvSpPr>
            <p:nvPr/>
          </p:nvSpPr>
          <p:spPr bwMode="auto">
            <a:xfrm>
              <a:off x="1008"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74" name="Rectangle 450"/>
            <p:cNvSpPr>
              <a:spLocks noChangeArrowheads="1"/>
            </p:cNvSpPr>
            <p:nvPr/>
          </p:nvSpPr>
          <p:spPr bwMode="auto">
            <a:xfrm>
              <a:off x="1152"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75" name="Rectangle 451"/>
            <p:cNvSpPr>
              <a:spLocks noChangeArrowheads="1"/>
            </p:cNvSpPr>
            <p:nvPr/>
          </p:nvSpPr>
          <p:spPr bwMode="auto">
            <a:xfrm>
              <a:off x="1296"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76" name="Rectangle 452"/>
            <p:cNvSpPr>
              <a:spLocks noChangeArrowheads="1"/>
            </p:cNvSpPr>
            <p:nvPr/>
          </p:nvSpPr>
          <p:spPr bwMode="auto">
            <a:xfrm>
              <a:off x="1440" y="297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77" name="Rectangle 453"/>
            <p:cNvSpPr>
              <a:spLocks noChangeArrowheads="1"/>
            </p:cNvSpPr>
            <p:nvPr/>
          </p:nvSpPr>
          <p:spPr bwMode="auto">
            <a:xfrm>
              <a:off x="1584" y="297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78" name="Rectangle 454"/>
            <p:cNvSpPr>
              <a:spLocks noChangeArrowheads="1"/>
            </p:cNvSpPr>
            <p:nvPr/>
          </p:nvSpPr>
          <p:spPr bwMode="auto">
            <a:xfrm>
              <a:off x="720"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79" name="Rectangle 455"/>
            <p:cNvSpPr>
              <a:spLocks noChangeArrowheads="1"/>
            </p:cNvSpPr>
            <p:nvPr/>
          </p:nvSpPr>
          <p:spPr bwMode="auto">
            <a:xfrm>
              <a:off x="864" y="312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80" name="Rectangle 456"/>
            <p:cNvSpPr>
              <a:spLocks noChangeArrowheads="1"/>
            </p:cNvSpPr>
            <p:nvPr/>
          </p:nvSpPr>
          <p:spPr bwMode="auto">
            <a:xfrm>
              <a:off x="1008"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81" name="Rectangle 457"/>
            <p:cNvSpPr>
              <a:spLocks noChangeArrowheads="1"/>
            </p:cNvSpPr>
            <p:nvPr/>
          </p:nvSpPr>
          <p:spPr bwMode="auto">
            <a:xfrm>
              <a:off x="1152"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82" name="Rectangle 458"/>
            <p:cNvSpPr>
              <a:spLocks noChangeArrowheads="1"/>
            </p:cNvSpPr>
            <p:nvPr/>
          </p:nvSpPr>
          <p:spPr bwMode="auto">
            <a:xfrm>
              <a:off x="1296"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83" name="Rectangle 459"/>
            <p:cNvSpPr>
              <a:spLocks noChangeArrowheads="1"/>
            </p:cNvSpPr>
            <p:nvPr/>
          </p:nvSpPr>
          <p:spPr bwMode="auto">
            <a:xfrm>
              <a:off x="1440" y="312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84" name="Rectangle 460"/>
            <p:cNvSpPr>
              <a:spLocks noChangeArrowheads="1"/>
            </p:cNvSpPr>
            <p:nvPr/>
          </p:nvSpPr>
          <p:spPr bwMode="auto">
            <a:xfrm>
              <a:off x="1584" y="312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85" name="Rectangle 461"/>
            <p:cNvSpPr>
              <a:spLocks noChangeArrowheads="1"/>
            </p:cNvSpPr>
            <p:nvPr/>
          </p:nvSpPr>
          <p:spPr bwMode="auto">
            <a:xfrm>
              <a:off x="720"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86" name="Rectangle 462"/>
            <p:cNvSpPr>
              <a:spLocks noChangeArrowheads="1"/>
            </p:cNvSpPr>
            <p:nvPr/>
          </p:nvSpPr>
          <p:spPr bwMode="auto">
            <a:xfrm>
              <a:off x="864" y="326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87" name="Rectangle 463"/>
            <p:cNvSpPr>
              <a:spLocks noChangeArrowheads="1"/>
            </p:cNvSpPr>
            <p:nvPr/>
          </p:nvSpPr>
          <p:spPr bwMode="auto">
            <a:xfrm>
              <a:off x="1008"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88" name="Rectangle 464"/>
            <p:cNvSpPr>
              <a:spLocks noChangeArrowheads="1"/>
            </p:cNvSpPr>
            <p:nvPr/>
          </p:nvSpPr>
          <p:spPr bwMode="auto">
            <a:xfrm>
              <a:off x="1152"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89" name="Rectangle 465"/>
            <p:cNvSpPr>
              <a:spLocks noChangeArrowheads="1"/>
            </p:cNvSpPr>
            <p:nvPr/>
          </p:nvSpPr>
          <p:spPr bwMode="auto">
            <a:xfrm>
              <a:off x="1296"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90" name="Rectangle 466"/>
            <p:cNvSpPr>
              <a:spLocks noChangeArrowheads="1"/>
            </p:cNvSpPr>
            <p:nvPr/>
          </p:nvSpPr>
          <p:spPr bwMode="auto">
            <a:xfrm>
              <a:off x="1440" y="3264"/>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91" name="Rectangle 467"/>
            <p:cNvSpPr>
              <a:spLocks noChangeArrowheads="1"/>
            </p:cNvSpPr>
            <p:nvPr/>
          </p:nvSpPr>
          <p:spPr bwMode="auto">
            <a:xfrm>
              <a:off x="1584" y="3264"/>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92" name="Rectangle 468"/>
            <p:cNvSpPr>
              <a:spLocks noChangeArrowheads="1"/>
            </p:cNvSpPr>
            <p:nvPr/>
          </p:nvSpPr>
          <p:spPr bwMode="auto">
            <a:xfrm>
              <a:off x="720"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93" name="Rectangle 469"/>
            <p:cNvSpPr>
              <a:spLocks noChangeArrowheads="1"/>
            </p:cNvSpPr>
            <p:nvPr/>
          </p:nvSpPr>
          <p:spPr bwMode="auto">
            <a:xfrm>
              <a:off x="864" y="34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94" name="Rectangle 470"/>
            <p:cNvSpPr>
              <a:spLocks noChangeArrowheads="1"/>
            </p:cNvSpPr>
            <p:nvPr/>
          </p:nvSpPr>
          <p:spPr bwMode="auto">
            <a:xfrm>
              <a:off x="1008"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95" name="Rectangle 471"/>
            <p:cNvSpPr>
              <a:spLocks noChangeArrowheads="1"/>
            </p:cNvSpPr>
            <p:nvPr/>
          </p:nvSpPr>
          <p:spPr bwMode="auto">
            <a:xfrm>
              <a:off x="1152"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96" name="Rectangle 472"/>
            <p:cNvSpPr>
              <a:spLocks noChangeArrowheads="1"/>
            </p:cNvSpPr>
            <p:nvPr/>
          </p:nvSpPr>
          <p:spPr bwMode="auto">
            <a:xfrm>
              <a:off x="1296"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97" name="Rectangle 473"/>
            <p:cNvSpPr>
              <a:spLocks noChangeArrowheads="1"/>
            </p:cNvSpPr>
            <p:nvPr/>
          </p:nvSpPr>
          <p:spPr bwMode="auto">
            <a:xfrm>
              <a:off x="1440" y="3408"/>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298" name="Rectangle 474"/>
            <p:cNvSpPr>
              <a:spLocks noChangeArrowheads="1"/>
            </p:cNvSpPr>
            <p:nvPr/>
          </p:nvSpPr>
          <p:spPr bwMode="auto">
            <a:xfrm>
              <a:off x="1584" y="3408"/>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299" name="Rectangle 475"/>
            <p:cNvSpPr>
              <a:spLocks noChangeArrowheads="1"/>
            </p:cNvSpPr>
            <p:nvPr/>
          </p:nvSpPr>
          <p:spPr bwMode="auto">
            <a:xfrm>
              <a:off x="720"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300" name="Rectangle 476"/>
            <p:cNvSpPr>
              <a:spLocks noChangeArrowheads="1"/>
            </p:cNvSpPr>
            <p:nvPr/>
          </p:nvSpPr>
          <p:spPr bwMode="auto">
            <a:xfrm>
              <a:off x="864" y="35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301" name="Rectangle 477"/>
            <p:cNvSpPr>
              <a:spLocks noChangeArrowheads="1"/>
            </p:cNvSpPr>
            <p:nvPr/>
          </p:nvSpPr>
          <p:spPr bwMode="auto">
            <a:xfrm>
              <a:off x="1008"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302" name="Rectangle 478"/>
            <p:cNvSpPr>
              <a:spLocks noChangeArrowheads="1"/>
            </p:cNvSpPr>
            <p:nvPr/>
          </p:nvSpPr>
          <p:spPr bwMode="auto">
            <a:xfrm>
              <a:off x="1152"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303" name="Rectangle 479"/>
            <p:cNvSpPr>
              <a:spLocks noChangeArrowheads="1"/>
            </p:cNvSpPr>
            <p:nvPr/>
          </p:nvSpPr>
          <p:spPr bwMode="auto">
            <a:xfrm>
              <a:off x="1296"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304" name="Rectangle 480"/>
            <p:cNvSpPr>
              <a:spLocks noChangeArrowheads="1"/>
            </p:cNvSpPr>
            <p:nvPr/>
          </p:nvSpPr>
          <p:spPr bwMode="auto">
            <a:xfrm>
              <a:off x="1440" y="3552"/>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305" name="Rectangle 481"/>
            <p:cNvSpPr>
              <a:spLocks noChangeArrowheads="1"/>
            </p:cNvSpPr>
            <p:nvPr/>
          </p:nvSpPr>
          <p:spPr bwMode="auto">
            <a:xfrm>
              <a:off x="1584" y="3552"/>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306" name="Rectangle 482"/>
            <p:cNvSpPr>
              <a:spLocks noChangeArrowheads="1"/>
            </p:cNvSpPr>
            <p:nvPr/>
          </p:nvSpPr>
          <p:spPr bwMode="auto">
            <a:xfrm>
              <a:off x="720"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307" name="Rectangle 483"/>
            <p:cNvSpPr>
              <a:spLocks noChangeArrowheads="1"/>
            </p:cNvSpPr>
            <p:nvPr/>
          </p:nvSpPr>
          <p:spPr bwMode="auto">
            <a:xfrm>
              <a:off x="864" y="36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308" name="Rectangle 484"/>
            <p:cNvSpPr>
              <a:spLocks noChangeArrowheads="1"/>
            </p:cNvSpPr>
            <p:nvPr/>
          </p:nvSpPr>
          <p:spPr bwMode="auto">
            <a:xfrm>
              <a:off x="1008"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309" name="Rectangle 485"/>
            <p:cNvSpPr>
              <a:spLocks noChangeArrowheads="1"/>
            </p:cNvSpPr>
            <p:nvPr/>
          </p:nvSpPr>
          <p:spPr bwMode="auto">
            <a:xfrm>
              <a:off x="1152"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310" name="Rectangle 486"/>
            <p:cNvSpPr>
              <a:spLocks noChangeArrowheads="1"/>
            </p:cNvSpPr>
            <p:nvPr/>
          </p:nvSpPr>
          <p:spPr bwMode="auto">
            <a:xfrm>
              <a:off x="1296"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311" name="Rectangle 487"/>
            <p:cNvSpPr>
              <a:spLocks noChangeArrowheads="1"/>
            </p:cNvSpPr>
            <p:nvPr/>
          </p:nvSpPr>
          <p:spPr bwMode="auto">
            <a:xfrm>
              <a:off x="1440" y="3696"/>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312" name="Rectangle 488"/>
            <p:cNvSpPr>
              <a:spLocks noChangeArrowheads="1"/>
            </p:cNvSpPr>
            <p:nvPr/>
          </p:nvSpPr>
          <p:spPr bwMode="auto">
            <a:xfrm>
              <a:off x="1584" y="3696"/>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313" name="Rectangle 489"/>
            <p:cNvSpPr>
              <a:spLocks noChangeArrowheads="1"/>
            </p:cNvSpPr>
            <p:nvPr/>
          </p:nvSpPr>
          <p:spPr bwMode="auto">
            <a:xfrm>
              <a:off x="720"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314" name="Rectangle 490"/>
            <p:cNvSpPr>
              <a:spLocks noChangeArrowheads="1"/>
            </p:cNvSpPr>
            <p:nvPr/>
          </p:nvSpPr>
          <p:spPr bwMode="auto">
            <a:xfrm>
              <a:off x="864"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315" name="Rectangle 491"/>
            <p:cNvSpPr>
              <a:spLocks noChangeArrowheads="1"/>
            </p:cNvSpPr>
            <p:nvPr/>
          </p:nvSpPr>
          <p:spPr bwMode="auto">
            <a:xfrm>
              <a:off x="1008"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316" name="Rectangle 492"/>
            <p:cNvSpPr>
              <a:spLocks noChangeArrowheads="1"/>
            </p:cNvSpPr>
            <p:nvPr/>
          </p:nvSpPr>
          <p:spPr bwMode="auto">
            <a:xfrm>
              <a:off x="1152"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317" name="Rectangle 493"/>
            <p:cNvSpPr>
              <a:spLocks noChangeArrowheads="1"/>
            </p:cNvSpPr>
            <p:nvPr/>
          </p:nvSpPr>
          <p:spPr bwMode="auto">
            <a:xfrm>
              <a:off x="1296" y="384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318" name="Rectangle 494"/>
            <p:cNvSpPr>
              <a:spLocks noChangeArrowheads="1"/>
            </p:cNvSpPr>
            <p:nvPr/>
          </p:nvSpPr>
          <p:spPr bwMode="auto">
            <a:xfrm>
              <a:off x="1440" y="38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319" name="Rectangle 495"/>
            <p:cNvSpPr>
              <a:spLocks noChangeArrowheads="1"/>
            </p:cNvSpPr>
            <p:nvPr/>
          </p:nvSpPr>
          <p:spPr bwMode="auto">
            <a:xfrm>
              <a:off x="1584" y="384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320" name="Rectangle 496"/>
            <p:cNvSpPr>
              <a:spLocks noChangeArrowheads="1"/>
            </p:cNvSpPr>
            <p:nvPr/>
          </p:nvSpPr>
          <p:spPr bwMode="auto">
            <a:xfrm>
              <a:off x="720"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321" name="Rectangle 497"/>
            <p:cNvSpPr>
              <a:spLocks noChangeArrowheads="1"/>
            </p:cNvSpPr>
            <p:nvPr/>
          </p:nvSpPr>
          <p:spPr bwMode="auto">
            <a:xfrm>
              <a:off x="864"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322" name="Rectangle 498"/>
            <p:cNvSpPr>
              <a:spLocks noChangeArrowheads="1"/>
            </p:cNvSpPr>
            <p:nvPr/>
          </p:nvSpPr>
          <p:spPr bwMode="auto">
            <a:xfrm>
              <a:off x="1008"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323" name="Rectangle 499"/>
            <p:cNvSpPr>
              <a:spLocks noChangeArrowheads="1"/>
            </p:cNvSpPr>
            <p:nvPr/>
          </p:nvSpPr>
          <p:spPr bwMode="auto">
            <a:xfrm>
              <a:off x="1152" y="4080"/>
              <a:ext cx="96" cy="96"/>
            </a:xfrm>
            <a:prstGeom prst="rect">
              <a:avLst/>
            </a:prstGeom>
            <a:solidFill>
              <a:srgbClr val="FF0000"/>
            </a:solidFill>
            <a:ln w="9525" algn="ctr">
              <a:noFill/>
              <a:miter lim="800000"/>
              <a:headEnd/>
              <a:tailEnd/>
            </a:ln>
            <a:effectLst/>
          </p:spPr>
          <p:txBody>
            <a:bodyPr wrap="none" anchor="ctr"/>
            <a:lstStyle/>
            <a:p>
              <a:endParaRPr lang="en-US"/>
            </a:p>
          </p:txBody>
        </p:sp>
        <p:sp>
          <p:nvSpPr>
            <p:cNvPr id="78324" name="Rectangle 500"/>
            <p:cNvSpPr>
              <a:spLocks noChangeArrowheads="1"/>
            </p:cNvSpPr>
            <p:nvPr/>
          </p:nvSpPr>
          <p:spPr bwMode="auto">
            <a:xfrm>
              <a:off x="1296"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325" name="Rectangle 501"/>
            <p:cNvSpPr>
              <a:spLocks noChangeArrowheads="1"/>
            </p:cNvSpPr>
            <p:nvPr/>
          </p:nvSpPr>
          <p:spPr bwMode="auto">
            <a:xfrm>
              <a:off x="1440"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326" name="Rectangle 502"/>
            <p:cNvSpPr>
              <a:spLocks noChangeArrowheads="1"/>
            </p:cNvSpPr>
            <p:nvPr/>
          </p:nvSpPr>
          <p:spPr bwMode="auto">
            <a:xfrm>
              <a:off x="1584" y="4080"/>
              <a:ext cx="96" cy="96"/>
            </a:xfrm>
            <a:prstGeom prst="rect">
              <a:avLst/>
            </a:prstGeom>
            <a:solidFill>
              <a:srgbClr val="009900"/>
            </a:solidFill>
            <a:ln w="9525" algn="ctr">
              <a:noFill/>
              <a:miter lim="800000"/>
              <a:headEnd/>
              <a:tailEnd/>
            </a:ln>
            <a:effectLst/>
          </p:spPr>
          <p:txBody>
            <a:bodyPr wrap="none" anchor="ctr"/>
            <a:lstStyle/>
            <a:p>
              <a:endParaRPr lang="en-US"/>
            </a:p>
          </p:txBody>
        </p:sp>
        <p:sp>
          <p:nvSpPr>
            <p:cNvPr id="78327" name="Rectangle 503"/>
            <p:cNvSpPr>
              <a:spLocks noChangeArrowheads="1"/>
            </p:cNvSpPr>
            <p:nvPr/>
          </p:nvSpPr>
          <p:spPr bwMode="auto">
            <a:xfrm>
              <a:off x="432" y="1008"/>
              <a:ext cx="1248" cy="1440"/>
            </a:xfrm>
            <a:prstGeom prst="rect">
              <a:avLst/>
            </a:prstGeom>
            <a:noFill/>
            <a:ln w="9525" algn="ctr">
              <a:noFill/>
              <a:miter lim="800000"/>
              <a:headEnd/>
              <a:tailEnd/>
            </a:ln>
            <a:effectLst/>
          </p:spPr>
          <p:txBody>
            <a:bodyPr wrap="none" anchor="ctr"/>
            <a:lstStyle/>
            <a:p>
              <a:r>
                <a:rPr lang="en-US" sz="2800">
                  <a:latin typeface="Tahoma" pitchFamily="34" charset="0"/>
                </a:rPr>
                <a:t>Input from </a:t>
              </a:r>
            </a:p>
            <a:p>
              <a:r>
                <a:rPr lang="en-US" sz="2800">
                  <a:latin typeface="Tahoma" pitchFamily="34" charset="0"/>
                </a:rPr>
                <a:t>Font 3</a:t>
              </a:r>
            </a:p>
          </p:txBody>
        </p:sp>
      </p:grpSp>
      <p:sp>
        <p:nvSpPr>
          <p:cNvPr id="496" name="Rectangle 7">
            <a:extLst>
              <a:ext uri="{FF2B5EF4-FFF2-40B4-BE49-F238E27FC236}">
                <a16:creationId xmlns:a16="http://schemas.microsoft.com/office/drawing/2014/main" id="{9D57C3C9-3296-6E5D-CD67-663C3FBB8761}"/>
              </a:ext>
            </a:extLst>
          </p:cNvPr>
          <p:cNvSpPr>
            <a:spLocks noChangeArrowheads="1"/>
          </p:cNvSpPr>
          <p:nvPr/>
        </p:nvSpPr>
        <p:spPr bwMode="auto">
          <a:xfrm>
            <a:off x="10426371" y="4006334"/>
            <a:ext cx="152400" cy="152400"/>
          </a:xfrm>
          <a:prstGeom prst="rect">
            <a:avLst/>
          </a:prstGeom>
          <a:solidFill>
            <a:srgbClr val="FF0000"/>
          </a:solidFill>
          <a:ln w="9525" algn="ctr">
            <a:noFill/>
            <a:miter lim="800000"/>
            <a:headEnd/>
            <a:tailEnd/>
          </a:ln>
          <a:effectLst/>
        </p:spPr>
        <p:txBody>
          <a:bodyPr wrap="none" anchor="ctr"/>
          <a:lstStyle/>
          <a:p>
            <a:endParaRPr lang="en-US"/>
          </a:p>
        </p:txBody>
      </p:sp>
      <p:sp>
        <p:nvSpPr>
          <p:cNvPr id="497" name="TextBox 496">
            <a:extLst>
              <a:ext uri="{FF2B5EF4-FFF2-40B4-BE49-F238E27FC236}">
                <a16:creationId xmlns:a16="http://schemas.microsoft.com/office/drawing/2014/main" id="{5B84D847-ABD5-527C-D4F6-BC7D9963D8F6}"/>
              </a:ext>
            </a:extLst>
          </p:cNvPr>
          <p:cNvSpPr txBox="1"/>
          <p:nvPr/>
        </p:nvSpPr>
        <p:spPr>
          <a:xfrm>
            <a:off x="10654259" y="3897868"/>
            <a:ext cx="338555" cy="369332"/>
          </a:xfrm>
          <a:prstGeom prst="rect">
            <a:avLst/>
          </a:prstGeom>
          <a:noFill/>
        </p:spPr>
        <p:txBody>
          <a:bodyPr wrap="none" rtlCol="0">
            <a:spAutoFit/>
          </a:bodyPr>
          <a:lstStyle/>
          <a:p>
            <a:r>
              <a:rPr lang="en-US" dirty="0"/>
              <a:t>1</a:t>
            </a:r>
          </a:p>
        </p:txBody>
      </p:sp>
      <p:sp>
        <p:nvSpPr>
          <p:cNvPr id="498" name="Rectangle 70">
            <a:extLst>
              <a:ext uri="{FF2B5EF4-FFF2-40B4-BE49-F238E27FC236}">
                <a16:creationId xmlns:a16="http://schemas.microsoft.com/office/drawing/2014/main" id="{E71A9962-1ED8-FE56-CA0E-6BB0940BCAF9}"/>
              </a:ext>
            </a:extLst>
          </p:cNvPr>
          <p:cNvSpPr>
            <a:spLocks noChangeArrowheads="1"/>
          </p:cNvSpPr>
          <p:nvPr/>
        </p:nvSpPr>
        <p:spPr bwMode="auto">
          <a:xfrm>
            <a:off x="10426371" y="4387334"/>
            <a:ext cx="152400" cy="152400"/>
          </a:xfrm>
          <a:prstGeom prst="rect">
            <a:avLst/>
          </a:prstGeom>
          <a:solidFill>
            <a:srgbClr val="009900"/>
          </a:solidFill>
          <a:ln w="9525" algn="ctr">
            <a:noFill/>
            <a:miter lim="800000"/>
            <a:headEnd/>
            <a:tailEnd/>
          </a:ln>
          <a:effectLst/>
        </p:spPr>
        <p:txBody>
          <a:bodyPr wrap="none" anchor="ctr"/>
          <a:lstStyle/>
          <a:p>
            <a:endParaRPr lang="en-US"/>
          </a:p>
        </p:txBody>
      </p:sp>
      <p:sp>
        <p:nvSpPr>
          <p:cNvPr id="499" name="TextBox 498">
            <a:extLst>
              <a:ext uri="{FF2B5EF4-FFF2-40B4-BE49-F238E27FC236}">
                <a16:creationId xmlns:a16="http://schemas.microsoft.com/office/drawing/2014/main" id="{EBE27C63-C035-295C-BF10-5E2623DBA4DC}"/>
              </a:ext>
            </a:extLst>
          </p:cNvPr>
          <p:cNvSpPr txBox="1"/>
          <p:nvPr/>
        </p:nvSpPr>
        <p:spPr>
          <a:xfrm>
            <a:off x="10668000" y="4267200"/>
            <a:ext cx="338555" cy="369332"/>
          </a:xfrm>
          <a:prstGeom prst="rect">
            <a:avLst/>
          </a:prstGeom>
          <a:noFill/>
        </p:spPr>
        <p:txBody>
          <a:bodyPr wrap="none" rtlCol="0">
            <a:spAutoFit/>
          </a:bodyPr>
          <a:lstStyle/>
          <a:p>
            <a:r>
              <a:rPr lang="en-US" dirty="0"/>
              <a:t>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7826"/>
                                        </p:tgtEl>
                                        <p:attrNameLst>
                                          <p:attrName>style.visibility</p:attrName>
                                        </p:attrNameLst>
                                      </p:cBhvr>
                                      <p:to>
                                        <p:strVal val="visible"/>
                                      </p:to>
                                    </p:set>
                                    <p:animEffect transition="in" filter="checkerboard(across)">
                                      <p:cBhvr>
                                        <p:cTn id="7" dur="500"/>
                                        <p:tgtEl>
                                          <p:spTgt spid="778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8328"/>
                                        </p:tgtEl>
                                        <p:attrNameLst>
                                          <p:attrName>style.visibility</p:attrName>
                                        </p:attrNameLst>
                                      </p:cBhvr>
                                      <p:to>
                                        <p:strVal val="visible"/>
                                      </p:to>
                                    </p:set>
                                    <p:animEffect transition="in" filter="dissolve">
                                      <p:cBhvr>
                                        <p:cTn id="12" dur="500"/>
                                        <p:tgtEl>
                                          <p:spTgt spid="78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a:xfrm>
            <a:off x="1955801" y="1143000"/>
            <a:ext cx="8424863" cy="5715000"/>
          </a:xfrm>
        </p:spPr>
        <p:txBody>
          <a:bodyPr>
            <a:normAutofit lnSpcReduction="10000"/>
          </a:bodyPr>
          <a:lstStyle/>
          <a:p>
            <a:pPr marL="609600" indent="-609600">
              <a:lnSpc>
                <a:spcPct val="90000"/>
              </a:lnSpc>
              <a:buFont typeface="Wingdings" pitchFamily="2" charset="2"/>
              <a:buChar char="l"/>
            </a:pPr>
            <a:r>
              <a:rPr lang="en-US" sz="2400" b="1">
                <a:latin typeface="Tahoma" pitchFamily="34" charset="0"/>
              </a:rPr>
              <a:t>Consider the 21 input patterns as shown on the last three slides. </a:t>
            </a:r>
          </a:p>
          <a:p>
            <a:pPr marL="609600" indent="-609600">
              <a:lnSpc>
                <a:spcPct val="90000"/>
              </a:lnSpc>
              <a:buFont typeface="Wingdings" pitchFamily="2" charset="2"/>
              <a:buChar char="l"/>
            </a:pPr>
            <a:r>
              <a:rPr lang="en-US" sz="2400" b="1">
                <a:latin typeface="Tahoma" pitchFamily="34" charset="0"/>
              </a:rPr>
              <a:t>Let us first assume that we want to train a simple perceptron to classify each of the above input patterns as belonging, or not belonging to the class A (letters which are very similar to A).</a:t>
            </a:r>
          </a:p>
          <a:p>
            <a:pPr marL="609600" indent="-609600">
              <a:lnSpc>
                <a:spcPct val="90000"/>
              </a:lnSpc>
              <a:buFont typeface="Wingdings" pitchFamily="2" charset="2"/>
              <a:buChar char="l"/>
            </a:pPr>
            <a:r>
              <a:rPr lang="en-US" sz="2400" b="1">
                <a:latin typeface="Tahoma" pitchFamily="34" charset="0"/>
              </a:rPr>
              <a:t>In that case, the target value for each pattern is either +1 or -1. There are three examples of A and 18 examples of not-A in last three slides.</a:t>
            </a:r>
          </a:p>
          <a:p>
            <a:pPr marL="609600" indent="-609600">
              <a:lnSpc>
                <a:spcPct val="90000"/>
              </a:lnSpc>
              <a:buFont typeface="Wingdings" pitchFamily="2" charset="2"/>
              <a:buChar char="l"/>
            </a:pPr>
            <a:r>
              <a:rPr lang="en-US" sz="2400" b="1">
                <a:latin typeface="Tahoma" pitchFamily="34" charset="0"/>
              </a:rPr>
              <a:t>We could, of course, use the same vectors as examples of B or not-B and train the net in a similar way.</a:t>
            </a:r>
          </a:p>
          <a:p>
            <a:pPr marL="609600" indent="-609600">
              <a:lnSpc>
                <a:spcPct val="90000"/>
              </a:lnSpc>
              <a:buFont typeface="Wingdings" pitchFamily="2" charset="2"/>
              <a:buChar char="l"/>
            </a:pPr>
            <a:r>
              <a:rPr lang="en-US" sz="2400" b="1">
                <a:latin typeface="Tahoma" pitchFamily="34" charset="0"/>
              </a:rPr>
              <a:t>Note, however, that because we are using a single layer net, the weights for the output unit signifying A, do not have any interaction with the weights for the output unit signifying B.</a:t>
            </a:r>
          </a:p>
        </p:txBody>
      </p:sp>
      <p:sp>
        <p:nvSpPr>
          <p:cNvPr id="57350" name="WordArt 6"/>
          <p:cNvSpPr>
            <a:spLocks noChangeArrowheads="1" noChangeShapeType="1" noTextEdit="1"/>
          </p:cNvSpPr>
          <p:nvPr/>
        </p:nvSpPr>
        <p:spPr bwMode="auto">
          <a:xfrm>
            <a:off x="1752601" y="76200"/>
            <a:ext cx="8277225" cy="990600"/>
          </a:xfrm>
          <a:prstGeom prst="rect">
            <a:avLst/>
          </a:prstGeom>
        </p:spPr>
        <p:txBody>
          <a:bodyPr wrap="none" fromWordArt="1">
            <a:prstTxWarp prst="textPlain">
              <a:avLst>
                <a:gd name="adj" fmla="val 50000"/>
              </a:avLst>
            </a:prstTxWarp>
          </a:bodyPr>
          <a:lstStyle/>
          <a:p>
            <a:r>
              <a:rPr lang="en-US" sz="3600" kern="10">
                <a:ln w="9525">
                  <a:noFill/>
                  <a:round/>
                  <a:headEnd/>
                  <a:tailEnd/>
                </a:ln>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a:rPr>
              <a:t>A Perceptron to classify letters from</a:t>
            </a:r>
          </a:p>
          <a:p>
            <a:r>
              <a:rPr lang="en-US" sz="3600" kern="10">
                <a:ln w="9525">
                  <a:noFill/>
                  <a:round/>
                  <a:headEnd/>
                  <a:tailEnd/>
                </a:ln>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a:rPr>
              <a:t>different fonts: one  output class</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7350"/>
                                        </p:tgtEl>
                                        <p:attrNameLst>
                                          <p:attrName>style.visibility</p:attrName>
                                        </p:attrNameLst>
                                      </p:cBhvr>
                                      <p:to>
                                        <p:strVal val="visible"/>
                                      </p:to>
                                    </p:set>
                                    <p:animEffect transition="in" filter="checkerboard(across)">
                                      <p:cBhvr>
                                        <p:cTn id="7" dur="500"/>
                                        <p:tgtEl>
                                          <p:spTgt spid="573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7346">
                                            <p:txEl>
                                              <p:pRg st="0" end="0"/>
                                            </p:txEl>
                                          </p:spTgt>
                                        </p:tgtEl>
                                        <p:attrNameLst>
                                          <p:attrName>style.visibility</p:attrName>
                                        </p:attrNameLst>
                                      </p:cBhvr>
                                      <p:to>
                                        <p:strVal val="visible"/>
                                      </p:to>
                                    </p:set>
                                    <p:animEffect transition="in" filter="dissolve">
                                      <p:cBhvr>
                                        <p:cTn id="12" dur="500"/>
                                        <p:tgtEl>
                                          <p:spTgt spid="5734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7346">
                                            <p:txEl>
                                              <p:pRg st="1" end="1"/>
                                            </p:txEl>
                                          </p:spTgt>
                                        </p:tgtEl>
                                        <p:attrNameLst>
                                          <p:attrName>style.visibility</p:attrName>
                                        </p:attrNameLst>
                                      </p:cBhvr>
                                      <p:to>
                                        <p:strVal val="visible"/>
                                      </p:to>
                                    </p:set>
                                    <p:animEffect transition="in" filter="dissolve">
                                      <p:cBhvr>
                                        <p:cTn id="17" dur="500"/>
                                        <p:tgtEl>
                                          <p:spTgt spid="5734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7346">
                                            <p:txEl>
                                              <p:pRg st="2" end="2"/>
                                            </p:txEl>
                                          </p:spTgt>
                                        </p:tgtEl>
                                        <p:attrNameLst>
                                          <p:attrName>style.visibility</p:attrName>
                                        </p:attrNameLst>
                                      </p:cBhvr>
                                      <p:to>
                                        <p:strVal val="visible"/>
                                      </p:to>
                                    </p:set>
                                    <p:animEffect transition="in" filter="dissolve">
                                      <p:cBhvr>
                                        <p:cTn id="22" dur="500"/>
                                        <p:tgtEl>
                                          <p:spTgt spid="5734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7346">
                                            <p:txEl>
                                              <p:pRg st="3" end="3"/>
                                            </p:txEl>
                                          </p:spTgt>
                                        </p:tgtEl>
                                        <p:attrNameLst>
                                          <p:attrName>style.visibility</p:attrName>
                                        </p:attrNameLst>
                                      </p:cBhvr>
                                      <p:to>
                                        <p:strVal val="visible"/>
                                      </p:to>
                                    </p:set>
                                    <p:animEffect transition="in" filter="dissolve">
                                      <p:cBhvr>
                                        <p:cTn id="27" dur="500"/>
                                        <p:tgtEl>
                                          <p:spTgt spid="5734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7346">
                                            <p:txEl>
                                              <p:pRg st="4" end="4"/>
                                            </p:txEl>
                                          </p:spTgt>
                                        </p:tgtEl>
                                        <p:attrNameLst>
                                          <p:attrName>style.visibility</p:attrName>
                                        </p:attrNameLst>
                                      </p:cBhvr>
                                      <p:to>
                                        <p:strVal val="visible"/>
                                      </p:to>
                                    </p:set>
                                    <p:animEffect transition="in" filter="dissolve">
                                      <p:cBhvr>
                                        <p:cTn id="32" dur="500"/>
                                        <p:tgtEl>
                                          <p:spTgt spid="5734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body" idx="1"/>
          </p:nvPr>
        </p:nvSpPr>
        <p:spPr>
          <a:xfrm>
            <a:off x="1955801" y="1143000"/>
            <a:ext cx="8424863" cy="5715000"/>
          </a:xfrm>
        </p:spPr>
        <p:txBody>
          <a:bodyPr/>
          <a:lstStyle/>
          <a:p>
            <a:pPr marL="609600" indent="-609600">
              <a:buFont typeface="Wingdings" pitchFamily="2" charset="2"/>
              <a:buChar char="l"/>
            </a:pPr>
            <a:r>
              <a:rPr lang="en-US" sz="2800" b="1">
                <a:latin typeface="Tahoma" pitchFamily="34" charset="0"/>
              </a:rPr>
              <a:t>Therefore, we can solve these problems at the same time, by allowing a column of weights for each output unit.</a:t>
            </a:r>
          </a:p>
          <a:p>
            <a:pPr marL="609600" indent="-609600">
              <a:buFont typeface="Wingdings" pitchFamily="2" charset="2"/>
              <a:buChar char="l"/>
            </a:pPr>
            <a:r>
              <a:rPr lang="en-US" sz="2800" b="1">
                <a:latin typeface="Tahoma" pitchFamily="34" charset="0"/>
              </a:rPr>
              <a:t>Our net would have 63 input units and 2 output units.</a:t>
            </a:r>
          </a:p>
          <a:p>
            <a:pPr marL="609600" indent="-609600">
              <a:buFont typeface="Wingdings" pitchFamily="2" charset="2"/>
              <a:buChar char="l"/>
            </a:pPr>
            <a:r>
              <a:rPr lang="en-US" sz="2800" b="1">
                <a:latin typeface="Tahoma" pitchFamily="34" charset="0"/>
              </a:rPr>
              <a:t>The first output unit would correspond to “A” or “not-A”, the second unit to “B” or “not-B”.</a:t>
            </a:r>
          </a:p>
          <a:p>
            <a:pPr marL="609600" indent="-609600">
              <a:buFont typeface="Wingdings" pitchFamily="2" charset="2"/>
              <a:buChar char="l"/>
            </a:pPr>
            <a:r>
              <a:rPr lang="en-US" sz="2800" b="1">
                <a:latin typeface="Tahoma" pitchFamily="34" charset="0"/>
              </a:rPr>
              <a:t>Continuing this idea, we can identify 7 output units, one for each of the 7 categories into which we wish to classify out input.</a:t>
            </a:r>
          </a:p>
        </p:txBody>
      </p:sp>
      <p:sp>
        <p:nvSpPr>
          <p:cNvPr id="79875" name="WordArt 3"/>
          <p:cNvSpPr>
            <a:spLocks noChangeArrowheads="1" noChangeShapeType="1" noTextEdit="1"/>
          </p:cNvSpPr>
          <p:nvPr/>
        </p:nvSpPr>
        <p:spPr bwMode="auto">
          <a:xfrm>
            <a:off x="1752601" y="76200"/>
            <a:ext cx="8277225" cy="990600"/>
          </a:xfrm>
          <a:prstGeom prst="rect">
            <a:avLst/>
          </a:prstGeom>
        </p:spPr>
        <p:txBody>
          <a:bodyPr wrap="none" fromWordArt="1">
            <a:prstTxWarp prst="textPlain">
              <a:avLst>
                <a:gd name="adj" fmla="val 50000"/>
              </a:avLst>
            </a:prstTxWarp>
          </a:bodyPr>
          <a:lstStyle/>
          <a:p>
            <a:r>
              <a:rPr lang="en-US" sz="3600" kern="10">
                <a:ln w="9525">
                  <a:noFill/>
                  <a:round/>
                  <a:headEnd/>
                  <a:tailEnd/>
                </a:ln>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a:rPr>
              <a:t>A Perceptron to classify letters from</a:t>
            </a:r>
          </a:p>
          <a:p>
            <a:r>
              <a:rPr lang="en-US" sz="3600" kern="10">
                <a:ln w="9525">
                  <a:noFill/>
                  <a:round/>
                  <a:headEnd/>
                  <a:tailEnd/>
                </a:ln>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a:rPr>
              <a:t>different fonts: one output class</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9875"/>
                                        </p:tgtEl>
                                        <p:attrNameLst>
                                          <p:attrName>style.visibility</p:attrName>
                                        </p:attrNameLst>
                                      </p:cBhvr>
                                      <p:to>
                                        <p:strVal val="visible"/>
                                      </p:to>
                                    </p:set>
                                    <p:animEffect transition="in" filter="checkerboard(across)">
                                      <p:cBhvr>
                                        <p:cTn id="7" dur="500"/>
                                        <p:tgtEl>
                                          <p:spTgt spid="7987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9874">
                                            <p:txEl>
                                              <p:pRg st="0" end="0"/>
                                            </p:txEl>
                                          </p:spTgt>
                                        </p:tgtEl>
                                        <p:attrNameLst>
                                          <p:attrName>style.visibility</p:attrName>
                                        </p:attrNameLst>
                                      </p:cBhvr>
                                      <p:to>
                                        <p:strVal val="visible"/>
                                      </p:to>
                                    </p:set>
                                    <p:animEffect transition="in" filter="dissolve">
                                      <p:cBhvr>
                                        <p:cTn id="12" dur="500"/>
                                        <p:tgtEl>
                                          <p:spTgt spid="7987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9874">
                                            <p:txEl>
                                              <p:pRg st="1" end="1"/>
                                            </p:txEl>
                                          </p:spTgt>
                                        </p:tgtEl>
                                        <p:attrNameLst>
                                          <p:attrName>style.visibility</p:attrName>
                                        </p:attrNameLst>
                                      </p:cBhvr>
                                      <p:to>
                                        <p:strVal val="visible"/>
                                      </p:to>
                                    </p:set>
                                    <p:animEffect transition="in" filter="dissolve">
                                      <p:cBhvr>
                                        <p:cTn id="17" dur="500"/>
                                        <p:tgtEl>
                                          <p:spTgt spid="7987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9874">
                                            <p:txEl>
                                              <p:pRg st="2" end="2"/>
                                            </p:txEl>
                                          </p:spTgt>
                                        </p:tgtEl>
                                        <p:attrNameLst>
                                          <p:attrName>style.visibility</p:attrName>
                                        </p:attrNameLst>
                                      </p:cBhvr>
                                      <p:to>
                                        <p:strVal val="visible"/>
                                      </p:to>
                                    </p:set>
                                    <p:animEffect transition="in" filter="dissolve">
                                      <p:cBhvr>
                                        <p:cTn id="22" dur="500"/>
                                        <p:tgtEl>
                                          <p:spTgt spid="7987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9874">
                                            <p:txEl>
                                              <p:pRg st="3" end="3"/>
                                            </p:txEl>
                                          </p:spTgt>
                                        </p:tgtEl>
                                        <p:attrNameLst>
                                          <p:attrName>style.visibility</p:attrName>
                                        </p:attrNameLst>
                                      </p:cBhvr>
                                      <p:to>
                                        <p:strVal val="visible"/>
                                      </p:to>
                                    </p:set>
                                    <p:animEffect transition="in" filter="dissolve">
                                      <p:cBhvr>
                                        <p:cTn id="27" dur="500"/>
                                        <p:tgtEl>
                                          <p:spTgt spid="7987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body" idx="1"/>
          </p:nvPr>
        </p:nvSpPr>
        <p:spPr>
          <a:xfrm>
            <a:off x="354807" y="1331664"/>
            <a:ext cx="5486400" cy="1972141"/>
          </a:xfrm>
        </p:spPr>
        <p:txBody>
          <a:bodyPr/>
          <a:lstStyle/>
          <a:p>
            <a:pPr marL="609600" indent="-609600">
              <a:lnSpc>
                <a:spcPct val="90000"/>
              </a:lnSpc>
              <a:buFont typeface="Wingdings" pitchFamily="2" charset="2"/>
              <a:buChar char="l"/>
            </a:pPr>
            <a:r>
              <a:rPr lang="en-US" sz="1800" b="1" dirty="0">
                <a:latin typeface="Tahoma" pitchFamily="34" charset="0"/>
              </a:rPr>
              <a:t>The simple perceptron discussed so far, can be extended easily to the case where the input vectors belong to the one (or more) of several categories to which the input vectors may belong.</a:t>
            </a:r>
          </a:p>
          <a:p>
            <a:pPr marL="609600" indent="-609600">
              <a:lnSpc>
                <a:spcPct val="90000"/>
              </a:lnSpc>
              <a:buFont typeface="Wingdings" pitchFamily="2" charset="2"/>
              <a:buChar char="l"/>
            </a:pPr>
            <a:r>
              <a:rPr lang="en-US" sz="1800" b="1" dirty="0">
                <a:latin typeface="Tahoma" pitchFamily="34" charset="0"/>
              </a:rPr>
              <a:t>The architecture of such a net is shown in the figure. </a:t>
            </a:r>
          </a:p>
        </p:txBody>
      </p:sp>
      <p:sp>
        <p:nvSpPr>
          <p:cNvPr id="80899" name="WordArt 3"/>
          <p:cNvSpPr>
            <a:spLocks noChangeArrowheads="1" noChangeShapeType="1" noTextEdit="1"/>
          </p:cNvSpPr>
          <p:nvPr/>
        </p:nvSpPr>
        <p:spPr bwMode="auto">
          <a:xfrm>
            <a:off x="2009776" y="228600"/>
            <a:ext cx="8277225" cy="990600"/>
          </a:xfrm>
          <a:prstGeom prst="rect">
            <a:avLst/>
          </a:prstGeom>
        </p:spPr>
        <p:txBody>
          <a:bodyPr wrap="none" fromWordArt="1">
            <a:prstTxWarp prst="textPlain">
              <a:avLst>
                <a:gd name="adj" fmla="val 50000"/>
              </a:avLst>
            </a:prstTxWarp>
          </a:bodyPr>
          <a:lstStyle/>
          <a:p>
            <a:r>
              <a:rPr lang="en-US" sz="3600" kern="10">
                <a:ln w="9525">
                  <a:noFill/>
                  <a:round/>
                  <a:headEnd/>
                  <a:tailEnd/>
                </a:ln>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a:rPr>
              <a:t>A Perceptron to classify letters from</a:t>
            </a:r>
          </a:p>
          <a:p>
            <a:r>
              <a:rPr lang="en-US" sz="3600" kern="10">
                <a:ln w="9525">
                  <a:noFill/>
                  <a:round/>
                  <a:headEnd/>
                  <a:tailEnd/>
                </a:ln>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a:rPr>
              <a:t>different fonts: several output classes</a:t>
            </a:r>
          </a:p>
        </p:txBody>
      </p:sp>
      <p:grpSp>
        <p:nvGrpSpPr>
          <p:cNvPr id="9" name="Group 8">
            <a:extLst>
              <a:ext uri="{FF2B5EF4-FFF2-40B4-BE49-F238E27FC236}">
                <a16:creationId xmlns:a16="http://schemas.microsoft.com/office/drawing/2014/main" id="{EB486909-5FEC-EA14-FD42-7F01C58452E4}"/>
              </a:ext>
            </a:extLst>
          </p:cNvPr>
          <p:cNvGrpSpPr/>
          <p:nvPr/>
        </p:nvGrpSpPr>
        <p:grpSpPr>
          <a:xfrm>
            <a:off x="6256338" y="1378504"/>
            <a:ext cx="4106862" cy="5173109"/>
            <a:chOff x="6256338" y="1378504"/>
            <a:chExt cx="4106862" cy="5173109"/>
          </a:xfrm>
        </p:grpSpPr>
        <p:grpSp>
          <p:nvGrpSpPr>
            <p:cNvPr id="80900" name="Group 4"/>
            <p:cNvGrpSpPr>
              <a:grpSpLocks/>
            </p:cNvGrpSpPr>
            <p:nvPr/>
          </p:nvGrpSpPr>
          <p:grpSpPr bwMode="auto">
            <a:xfrm>
              <a:off x="7086600" y="1776413"/>
              <a:ext cx="2592388" cy="4692650"/>
              <a:chOff x="3084" y="625"/>
              <a:chExt cx="1633" cy="2956"/>
            </a:xfrm>
          </p:grpSpPr>
          <p:sp>
            <p:nvSpPr>
              <p:cNvPr id="80901" name="Freeform 5"/>
              <p:cNvSpPr>
                <a:spLocks/>
              </p:cNvSpPr>
              <p:nvPr/>
            </p:nvSpPr>
            <p:spPr bwMode="auto">
              <a:xfrm>
                <a:off x="3084" y="625"/>
                <a:ext cx="1633" cy="265"/>
              </a:xfrm>
              <a:custGeom>
                <a:avLst/>
                <a:gdLst/>
                <a:ahLst/>
                <a:cxnLst>
                  <a:cxn ang="0">
                    <a:pos x="0" y="265"/>
                  </a:cxn>
                  <a:cxn ang="0">
                    <a:pos x="431" y="83"/>
                  </a:cxn>
                  <a:cxn ang="0">
                    <a:pos x="975" y="15"/>
                  </a:cxn>
                  <a:cxn ang="0">
                    <a:pos x="1633" y="174"/>
                  </a:cxn>
                </a:cxnLst>
                <a:rect l="0" t="0" r="r" b="b"/>
                <a:pathLst>
                  <a:path w="1633" h="265">
                    <a:moveTo>
                      <a:pt x="0" y="265"/>
                    </a:moveTo>
                    <a:cubicBezTo>
                      <a:pt x="134" y="195"/>
                      <a:pt x="269" y="125"/>
                      <a:pt x="431" y="83"/>
                    </a:cubicBezTo>
                    <a:cubicBezTo>
                      <a:pt x="593" y="41"/>
                      <a:pt x="775" y="0"/>
                      <a:pt x="975" y="15"/>
                    </a:cubicBezTo>
                    <a:cubicBezTo>
                      <a:pt x="1175" y="30"/>
                      <a:pt x="1404" y="102"/>
                      <a:pt x="1633" y="174"/>
                    </a:cubicBezTo>
                  </a:path>
                </a:pathLst>
              </a:custGeom>
              <a:noFill/>
              <a:ln w="38100" cap="flat" cmpd="sng">
                <a:solidFill>
                  <a:srgbClr val="00CC00"/>
                </a:solidFill>
                <a:prstDash val="solid"/>
                <a:round/>
                <a:headEnd type="none" w="sm" len="sm"/>
                <a:tailEnd type="triangle" w="med" len="lg"/>
              </a:ln>
              <a:effectLst/>
            </p:spPr>
            <p:txBody>
              <a:bodyPr/>
              <a:lstStyle/>
              <a:p>
                <a:endParaRPr lang="en-US"/>
              </a:p>
            </p:txBody>
          </p:sp>
          <p:sp>
            <p:nvSpPr>
              <p:cNvPr id="80902" name="Line 6"/>
              <p:cNvSpPr>
                <a:spLocks noChangeShapeType="1"/>
              </p:cNvSpPr>
              <p:nvPr/>
            </p:nvSpPr>
            <p:spPr bwMode="auto">
              <a:xfrm>
                <a:off x="3130" y="1049"/>
                <a:ext cx="1496" cy="567"/>
              </a:xfrm>
              <a:prstGeom prst="line">
                <a:avLst/>
              </a:prstGeom>
              <a:noFill/>
              <a:ln w="38100">
                <a:solidFill>
                  <a:srgbClr val="00CC00"/>
                </a:solidFill>
                <a:round/>
                <a:headEnd type="none" w="sm" len="sm"/>
                <a:tailEnd type="triangle" w="med" len="lg"/>
              </a:ln>
              <a:effectLst/>
            </p:spPr>
            <p:txBody>
              <a:bodyPr/>
              <a:lstStyle/>
              <a:p>
                <a:endParaRPr lang="en-US"/>
              </a:p>
            </p:txBody>
          </p:sp>
          <p:sp>
            <p:nvSpPr>
              <p:cNvPr id="80903" name="Freeform 7"/>
              <p:cNvSpPr>
                <a:spLocks/>
              </p:cNvSpPr>
              <p:nvPr/>
            </p:nvSpPr>
            <p:spPr bwMode="auto">
              <a:xfrm>
                <a:off x="3084" y="1207"/>
                <a:ext cx="1497" cy="1905"/>
              </a:xfrm>
              <a:custGeom>
                <a:avLst/>
                <a:gdLst/>
                <a:ahLst/>
                <a:cxnLst>
                  <a:cxn ang="0">
                    <a:pos x="0" y="0"/>
                  </a:cxn>
                  <a:cxn ang="0">
                    <a:pos x="408" y="1044"/>
                  </a:cxn>
                  <a:cxn ang="0">
                    <a:pos x="907" y="1633"/>
                  </a:cxn>
                  <a:cxn ang="0">
                    <a:pos x="1497" y="1905"/>
                  </a:cxn>
                </a:cxnLst>
                <a:rect l="0" t="0" r="r" b="b"/>
                <a:pathLst>
                  <a:path w="1497" h="1905">
                    <a:moveTo>
                      <a:pt x="0" y="0"/>
                    </a:moveTo>
                    <a:cubicBezTo>
                      <a:pt x="128" y="386"/>
                      <a:pt x="257" y="772"/>
                      <a:pt x="408" y="1044"/>
                    </a:cubicBezTo>
                    <a:cubicBezTo>
                      <a:pt x="559" y="1316"/>
                      <a:pt x="726" y="1490"/>
                      <a:pt x="907" y="1633"/>
                    </a:cubicBezTo>
                    <a:cubicBezTo>
                      <a:pt x="1088" y="1776"/>
                      <a:pt x="1292" y="1840"/>
                      <a:pt x="1497" y="1905"/>
                    </a:cubicBezTo>
                  </a:path>
                </a:pathLst>
              </a:custGeom>
              <a:noFill/>
              <a:ln w="38100" cap="flat" cmpd="sng">
                <a:solidFill>
                  <a:srgbClr val="00CC00"/>
                </a:solidFill>
                <a:prstDash val="solid"/>
                <a:round/>
                <a:headEnd type="none" w="sm" len="sm"/>
                <a:tailEnd type="triangle" w="med" len="lg"/>
              </a:ln>
              <a:effectLst/>
            </p:spPr>
            <p:txBody>
              <a:bodyPr/>
              <a:lstStyle/>
              <a:p>
                <a:endParaRPr lang="en-US"/>
              </a:p>
            </p:txBody>
          </p:sp>
          <p:sp>
            <p:nvSpPr>
              <p:cNvPr id="80904" name="Freeform 8"/>
              <p:cNvSpPr>
                <a:spLocks/>
              </p:cNvSpPr>
              <p:nvPr/>
            </p:nvSpPr>
            <p:spPr bwMode="auto">
              <a:xfrm flipV="1">
                <a:off x="3084" y="3316"/>
                <a:ext cx="1633" cy="265"/>
              </a:xfrm>
              <a:custGeom>
                <a:avLst/>
                <a:gdLst/>
                <a:ahLst/>
                <a:cxnLst>
                  <a:cxn ang="0">
                    <a:pos x="0" y="265"/>
                  </a:cxn>
                  <a:cxn ang="0">
                    <a:pos x="431" y="83"/>
                  </a:cxn>
                  <a:cxn ang="0">
                    <a:pos x="975" y="15"/>
                  </a:cxn>
                  <a:cxn ang="0">
                    <a:pos x="1633" y="174"/>
                  </a:cxn>
                </a:cxnLst>
                <a:rect l="0" t="0" r="r" b="b"/>
                <a:pathLst>
                  <a:path w="1633" h="265">
                    <a:moveTo>
                      <a:pt x="0" y="265"/>
                    </a:moveTo>
                    <a:cubicBezTo>
                      <a:pt x="134" y="195"/>
                      <a:pt x="269" y="125"/>
                      <a:pt x="431" y="83"/>
                    </a:cubicBezTo>
                    <a:cubicBezTo>
                      <a:pt x="593" y="41"/>
                      <a:pt x="775" y="0"/>
                      <a:pt x="975" y="15"/>
                    </a:cubicBezTo>
                    <a:cubicBezTo>
                      <a:pt x="1175" y="30"/>
                      <a:pt x="1404" y="102"/>
                      <a:pt x="1633" y="174"/>
                    </a:cubicBezTo>
                  </a:path>
                </a:pathLst>
              </a:custGeom>
              <a:noFill/>
              <a:ln w="38100" cap="flat" cmpd="sng">
                <a:solidFill>
                  <a:srgbClr val="FFFF00"/>
                </a:solidFill>
                <a:prstDash val="solid"/>
                <a:round/>
                <a:headEnd type="none" w="sm" len="sm"/>
                <a:tailEnd type="triangle" w="med" len="lg"/>
              </a:ln>
              <a:effectLst/>
            </p:spPr>
            <p:txBody>
              <a:bodyPr/>
              <a:lstStyle/>
              <a:p>
                <a:endParaRPr lang="en-US"/>
              </a:p>
            </p:txBody>
          </p:sp>
          <p:sp>
            <p:nvSpPr>
              <p:cNvPr id="80905" name="Line 9"/>
              <p:cNvSpPr>
                <a:spLocks noChangeShapeType="1"/>
              </p:cNvSpPr>
              <p:nvPr/>
            </p:nvSpPr>
            <p:spPr bwMode="auto">
              <a:xfrm flipV="1">
                <a:off x="3130" y="1933"/>
                <a:ext cx="1496" cy="1224"/>
              </a:xfrm>
              <a:prstGeom prst="line">
                <a:avLst/>
              </a:prstGeom>
              <a:noFill/>
              <a:ln w="38100">
                <a:solidFill>
                  <a:srgbClr val="FFFF00"/>
                </a:solidFill>
                <a:round/>
                <a:headEnd type="none" w="sm" len="sm"/>
                <a:tailEnd type="triangle" w="med" len="lg"/>
              </a:ln>
              <a:effectLst/>
            </p:spPr>
            <p:txBody>
              <a:bodyPr/>
              <a:lstStyle/>
              <a:p>
                <a:endParaRPr lang="en-US"/>
              </a:p>
            </p:txBody>
          </p:sp>
          <p:sp>
            <p:nvSpPr>
              <p:cNvPr id="80906" name="Freeform 10"/>
              <p:cNvSpPr>
                <a:spLocks/>
              </p:cNvSpPr>
              <p:nvPr/>
            </p:nvSpPr>
            <p:spPr bwMode="auto">
              <a:xfrm flipV="1">
                <a:off x="3084" y="1094"/>
                <a:ext cx="1497" cy="1905"/>
              </a:xfrm>
              <a:custGeom>
                <a:avLst/>
                <a:gdLst/>
                <a:ahLst/>
                <a:cxnLst>
                  <a:cxn ang="0">
                    <a:pos x="0" y="0"/>
                  </a:cxn>
                  <a:cxn ang="0">
                    <a:pos x="408" y="1044"/>
                  </a:cxn>
                  <a:cxn ang="0">
                    <a:pos x="907" y="1633"/>
                  </a:cxn>
                  <a:cxn ang="0">
                    <a:pos x="1497" y="1905"/>
                  </a:cxn>
                </a:cxnLst>
                <a:rect l="0" t="0" r="r" b="b"/>
                <a:pathLst>
                  <a:path w="1497" h="1905">
                    <a:moveTo>
                      <a:pt x="0" y="0"/>
                    </a:moveTo>
                    <a:cubicBezTo>
                      <a:pt x="128" y="386"/>
                      <a:pt x="257" y="772"/>
                      <a:pt x="408" y="1044"/>
                    </a:cubicBezTo>
                    <a:cubicBezTo>
                      <a:pt x="559" y="1316"/>
                      <a:pt x="726" y="1490"/>
                      <a:pt x="907" y="1633"/>
                    </a:cubicBezTo>
                    <a:cubicBezTo>
                      <a:pt x="1088" y="1776"/>
                      <a:pt x="1292" y="1840"/>
                      <a:pt x="1497" y="1905"/>
                    </a:cubicBezTo>
                  </a:path>
                </a:pathLst>
              </a:custGeom>
              <a:noFill/>
              <a:ln w="38100" cap="flat" cmpd="sng">
                <a:solidFill>
                  <a:srgbClr val="FFFF00"/>
                </a:solidFill>
                <a:prstDash val="solid"/>
                <a:round/>
                <a:headEnd type="none" w="sm" len="sm"/>
                <a:tailEnd type="triangle" w="med" len="lg"/>
              </a:ln>
              <a:effectLst/>
            </p:spPr>
            <p:txBody>
              <a:bodyPr/>
              <a:lstStyle/>
              <a:p>
                <a:endParaRPr lang="en-US"/>
              </a:p>
            </p:txBody>
          </p:sp>
          <p:sp>
            <p:nvSpPr>
              <p:cNvPr id="80907" name="Line 11"/>
              <p:cNvSpPr>
                <a:spLocks noChangeShapeType="1"/>
              </p:cNvSpPr>
              <p:nvPr/>
            </p:nvSpPr>
            <p:spPr bwMode="auto">
              <a:xfrm>
                <a:off x="3130" y="1774"/>
                <a:ext cx="1450" cy="1"/>
              </a:xfrm>
              <a:prstGeom prst="line">
                <a:avLst/>
              </a:prstGeom>
              <a:noFill/>
              <a:ln w="38100">
                <a:solidFill>
                  <a:srgbClr val="D60093"/>
                </a:solidFill>
                <a:round/>
                <a:headEnd type="none" w="sm" len="sm"/>
                <a:tailEnd type="triangle" w="med" len="lg"/>
              </a:ln>
              <a:effectLst/>
            </p:spPr>
            <p:txBody>
              <a:bodyPr/>
              <a:lstStyle/>
              <a:p>
                <a:endParaRPr lang="en-US"/>
              </a:p>
            </p:txBody>
          </p:sp>
          <p:sp>
            <p:nvSpPr>
              <p:cNvPr id="80908" name="Freeform 12"/>
              <p:cNvSpPr>
                <a:spLocks/>
              </p:cNvSpPr>
              <p:nvPr/>
            </p:nvSpPr>
            <p:spPr bwMode="auto">
              <a:xfrm>
                <a:off x="3084" y="1910"/>
                <a:ext cx="1542" cy="1407"/>
              </a:xfrm>
              <a:custGeom>
                <a:avLst/>
                <a:gdLst/>
                <a:ahLst/>
                <a:cxnLst>
                  <a:cxn ang="0">
                    <a:pos x="0" y="0"/>
                  </a:cxn>
                  <a:cxn ang="0">
                    <a:pos x="408" y="1044"/>
                  </a:cxn>
                  <a:cxn ang="0">
                    <a:pos x="907" y="1633"/>
                  </a:cxn>
                  <a:cxn ang="0">
                    <a:pos x="1497" y="1905"/>
                  </a:cxn>
                </a:cxnLst>
                <a:rect l="0" t="0" r="r" b="b"/>
                <a:pathLst>
                  <a:path w="1497" h="1905">
                    <a:moveTo>
                      <a:pt x="0" y="0"/>
                    </a:moveTo>
                    <a:cubicBezTo>
                      <a:pt x="128" y="386"/>
                      <a:pt x="257" y="772"/>
                      <a:pt x="408" y="1044"/>
                    </a:cubicBezTo>
                    <a:cubicBezTo>
                      <a:pt x="559" y="1316"/>
                      <a:pt x="726" y="1490"/>
                      <a:pt x="907" y="1633"/>
                    </a:cubicBezTo>
                    <a:cubicBezTo>
                      <a:pt x="1088" y="1776"/>
                      <a:pt x="1292" y="1840"/>
                      <a:pt x="1497" y="1905"/>
                    </a:cubicBezTo>
                  </a:path>
                </a:pathLst>
              </a:custGeom>
              <a:noFill/>
              <a:ln w="38100" cap="flat" cmpd="sng">
                <a:solidFill>
                  <a:srgbClr val="D60093"/>
                </a:solidFill>
                <a:prstDash val="solid"/>
                <a:round/>
                <a:headEnd type="none" w="sm" len="sm"/>
                <a:tailEnd type="triangle" w="med" len="lg"/>
              </a:ln>
              <a:effectLst/>
            </p:spPr>
            <p:txBody>
              <a:bodyPr/>
              <a:lstStyle/>
              <a:p>
                <a:endParaRPr lang="en-US"/>
              </a:p>
            </p:txBody>
          </p:sp>
          <p:sp>
            <p:nvSpPr>
              <p:cNvPr id="80909" name="Freeform 13"/>
              <p:cNvSpPr>
                <a:spLocks/>
              </p:cNvSpPr>
              <p:nvPr/>
            </p:nvSpPr>
            <p:spPr bwMode="auto">
              <a:xfrm flipV="1">
                <a:off x="3084" y="935"/>
                <a:ext cx="1542" cy="659"/>
              </a:xfrm>
              <a:custGeom>
                <a:avLst/>
                <a:gdLst/>
                <a:ahLst/>
                <a:cxnLst>
                  <a:cxn ang="0">
                    <a:pos x="0" y="0"/>
                  </a:cxn>
                  <a:cxn ang="0">
                    <a:pos x="408" y="1044"/>
                  </a:cxn>
                  <a:cxn ang="0">
                    <a:pos x="907" y="1633"/>
                  </a:cxn>
                  <a:cxn ang="0">
                    <a:pos x="1497" y="1905"/>
                  </a:cxn>
                </a:cxnLst>
                <a:rect l="0" t="0" r="r" b="b"/>
                <a:pathLst>
                  <a:path w="1497" h="1905">
                    <a:moveTo>
                      <a:pt x="0" y="0"/>
                    </a:moveTo>
                    <a:cubicBezTo>
                      <a:pt x="128" y="386"/>
                      <a:pt x="257" y="772"/>
                      <a:pt x="408" y="1044"/>
                    </a:cubicBezTo>
                    <a:cubicBezTo>
                      <a:pt x="559" y="1316"/>
                      <a:pt x="726" y="1490"/>
                      <a:pt x="907" y="1633"/>
                    </a:cubicBezTo>
                    <a:cubicBezTo>
                      <a:pt x="1088" y="1776"/>
                      <a:pt x="1292" y="1840"/>
                      <a:pt x="1497" y="1905"/>
                    </a:cubicBezTo>
                  </a:path>
                </a:pathLst>
              </a:custGeom>
              <a:noFill/>
              <a:ln w="38100" cap="flat" cmpd="sng">
                <a:solidFill>
                  <a:srgbClr val="D60093"/>
                </a:solidFill>
                <a:prstDash val="solid"/>
                <a:round/>
                <a:headEnd type="none" w="sm" len="sm"/>
                <a:tailEnd type="triangle" w="med" len="lg"/>
              </a:ln>
              <a:effectLst/>
            </p:spPr>
            <p:txBody>
              <a:bodyPr/>
              <a:lstStyle/>
              <a:p>
                <a:endParaRPr lang="en-US"/>
              </a:p>
            </p:txBody>
          </p:sp>
        </p:grpSp>
        <p:sp>
          <p:nvSpPr>
            <p:cNvPr id="80911" name="Oval 15"/>
            <p:cNvSpPr>
              <a:spLocks noChangeArrowheads="1"/>
            </p:cNvSpPr>
            <p:nvPr/>
          </p:nvSpPr>
          <p:spPr bwMode="auto">
            <a:xfrm>
              <a:off x="6256338" y="2016126"/>
              <a:ext cx="901700" cy="936625"/>
            </a:xfrm>
            <a:prstGeom prst="ellipse">
              <a:avLst/>
            </a:prstGeom>
            <a:solidFill>
              <a:srgbClr val="66CCFF"/>
            </a:solidFill>
            <a:ln w="38100">
              <a:solidFill>
                <a:srgbClr val="00CC00"/>
              </a:solidFill>
              <a:round/>
              <a:headEnd type="none" w="sm" len="sm"/>
              <a:tailEnd type="none" w="sm" len="sm"/>
            </a:ln>
            <a:effectLst/>
          </p:spPr>
          <p:txBody>
            <a:bodyPr wrap="none" anchor="ctr"/>
            <a:lstStyle/>
            <a:p>
              <a:r>
                <a:rPr lang="en-US" sz="2800" b="1">
                  <a:solidFill>
                    <a:srgbClr val="000000"/>
                  </a:solidFill>
                  <a:effectLst>
                    <a:outerShdw blurRad="38100" dist="38100" dir="2700000" algn="tl">
                      <a:srgbClr val="FFFFFF"/>
                    </a:outerShdw>
                  </a:effectLst>
                  <a:latin typeface="Arial" charset="0"/>
                </a:rPr>
                <a:t>X</a:t>
              </a:r>
              <a:r>
                <a:rPr lang="en-US" sz="2800" b="1" baseline="-25000">
                  <a:solidFill>
                    <a:srgbClr val="000000"/>
                  </a:solidFill>
                  <a:effectLst>
                    <a:outerShdw blurRad="38100" dist="38100" dir="2700000" algn="tl">
                      <a:srgbClr val="FFFFFF"/>
                    </a:outerShdw>
                  </a:effectLst>
                  <a:latin typeface="Arial" charset="0"/>
                </a:rPr>
                <a:t>1</a:t>
              </a:r>
              <a:endParaRPr lang="en-US" sz="2800" b="1">
                <a:solidFill>
                  <a:srgbClr val="000000"/>
                </a:solidFill>
                <a:effectLst>
                  <a:outerShdw blurRad="38100" dist="38100" dir="2700000" algn="tl">
                    <a:srgbClr val="FFFFFF"/>
                  </a:outerShdw>
                </a:effectLst>
                <a:latin typeface="Arial" charset="0"/>
              </a:endParaRPr>
            </a:p>
          </p:txBody>
        </p:sp>
        <p:sp>
          <p:nvSpPr>
            <p:cNvPr id="80912" name="Oval 16"/>
            <p:cNvSpPr>
              <a:spLocks noChangeArrowheads="1"/>
            </p:cNvSpPr>
            <p:nvPr/>
          </p:nvSpPr>
          <p:spPr bwMode="auto">
            <a:xfrm>
              <a:off x="6256338" y="3130551"/>
              <a:ext cx="901700" cy="936625"/>
            </a:xfrm>
            <a:prstGeom prst="ellipse">
              <a:avLst/>
            </a:prstGeom>
            <a:solidFill>
              <a:srgbClr val="66CCFF"/>
            </a:solidFill>
            <a:ln w="38100">
              <a:solidFill>
                <a:srgbClr val="D60093"/>
              </a:solidFill>
              <a:round/>
              <a:headEnd type="none" w="sm" len="sm"/>
              <a:tailEnd type="none" w="sm" len="sm"/>
            </a:ln>
            <a:effectLst/>
          </p:spPr>
          <p:txBody>
            <a:bodyPr wrap="none" anchor="ctr"/>
            <a:lstStyle/>
            <a:p>
              <a:r>
                <a:rPr lang="en-US" sz="2800" b="1">
                  <a:solidFill>
                    <a:srgbClr val="000000"/>
                  </a:solidFill>
                  <a:effectLst>
                    <a:outerShdw blurRad="38100" dist="38100" dir="2700000" algn="tl">
                      <a:srgbClr val="FFFFFF"/>
                    </a:outerShdw>
                  </a:effectLst>
                  <a:latin typeface="Arial" charset="0"/>
                </a:rPr>
                <a:t>X</a:t>
              </a:r>
              <a:r>
                <a:rPr lang="en-US" sz="2800" b="1" baseline="-25000">
                  <a:solidFill>
                    <a:srgbClr val="000000"/>
                  </a:solidFill>
                  <a:effectLst>
                    <a:outerShdw blurRad="38100" dist="38100" dir="2700000" algn="tl">
                      <a:srgbClr val="FFFFFF"/>
                    </a:outerShdw>
                  </a:effectLst>
                  <a:latin typeface="Arial" charset="0"/>
                </a:rPr>
                <a:t>2</a:t>
              </a:r>
              <a:endParaRPr lang="en-US" sz="2800" b="1">
                <a:solidFill>
                  <a:srgbClr val="000000"/>
                </a:solidFill>
                <a:effectLst>
                  <a:outerShdw blurRad="38100" dist="38100" dir="2700000" algn="tl">
                    <a:srgbClr val="FFFFFF"/>
                  </a:outerShdw>
                </a:effectLst>
                <a:latin typeface="Arial" charset="0"/>
              </a:endParaRPr>
            </a:p>
          </p:txBody>
        </p:sp>
        <p:sp>
          <p:nvSpPr>
            <p:cNvPr id="80913" name="Rectangle 17"/>
            <p:cNvSpPr>
              <a:spLocks noChangeArrowheads="1"/>
            </p:cNvSpPr>
            <p:nvPr/>
          </p:nvSpPr>
          <p:spPr bwMode="auto">
            <a:xfrm>
              <a:off x="6508750" y="4284664"/>
              <a:ext cx="431800" cy="936625"/>
            </a:xfrm>
            <a:prstGeom prst="rect">
              <a:avLst/>
            </a:prstGeom>
            <a:noFill/>
            <a:ln w="12700">
              <a:noFill/>
              <a:miter lim="800000"/>
              <a:headEnd type="none" w="sm" len="sm"/>
              <a:tailEnd type="none" w="sm" len="sm"/>
            </a:ln>
            <a:effectLst/>
          </p:spPr>
          <p:txBody>
            <a:bodyPr wrap="none" anchor="ctr"/>
            <a:lstStyle/>
            <a:p>
              <a:r>
                <a:rPr lang="en-US" sz="1600">
                  <a:latin typeface="Monotype Sorts" pitchFamily="2" charset="2"/>
                </a:rPr>
                <a:t>l</a:t>
              </a:r>
            </a:p>
            <a:p>
              <a:r>
                <a:rPr lang="en-US" sz="1600">
                  <a:latin typeface="Monotype Sorts" pitchFamily="2" charset="2"/>
                </a:rPr>
                <a:t>l</a:t>
              </a:r>
            </a:p>
            <a:p>
              <a:r>
                <a:rPr lang="en-US" sz="1600">
                  <a:latin typeface="Monotype Sorts" pitchFamily="2" charset="2"/>
                </a:rPr>
                <a:t>l</a:t>
              </a:r>
            </a:p>
          </p:txBody>
        </p:sp>
        <p:sp>
          <p:nvSpPr>
            <p:cNvPr id="80914" name="Oval 18"/>
            <p:cNvSpPr>
              <a:spLocks noChangeArrowheads="1"/>
            </p:cNvSpPr>
            <p:nvPr/>
          </p:nvSpPr>
          <p:spPr bwMode="auto">
            <a:xfrm>
              <a:off x="6256338" y="5327651"/>
              <a:ext cx="901700" cy="936625"/>
            </a:xfrm>
            <a:prstGeom prst="ellipse">
              <a:avLst/>
            </a:prstGeom>
            <a:solidFill>
              <a:srgbClr val="66CCFF"/>
            </a:solidFill>
            <a:ln w="38100">
              <a:solidFill>
                <a:srgbClr val="FFFF00"/>
              </a:solidFill>
              <a:round/>
              <a:headEnd type="none" w="sm" len="sm"/>
              <a:tailEnd type="none" w="sm" len="sm"/>
            </a:ln>
            <a:effectLst/>
          </p:spPr>
          <p:txBody>
            <a:bodyPr wrap="none" anchor="ctr"/>
            <a:lstStyle/>
            <a:p>
              <a:r>
                <a:rPr lang="en-US" sz="2800" b="1">
                  <a:solidFill>
                    <a:srgbClr val="000000"/>
                  </a:solidFill>
                  <a:effectLst>
                    <a:outerShdw blurRad="38100" dist="38100" dir="2700000" algn="tl">
                      <a:srgbClr val="FFFFFF"/>
                    </a:outerShdw>
                  </a:effectLst>
                  <a:latin typeface="Arial" charset="0"/>
                </a:rPr>
                <a:t>X</a:t>
              </a:r>
              <a:r>
                <a:rPr lang="en-US" sz="2800" b="1" baseline="-25000">
                  <a:solidFill>
                    <a:srgbClr val="000000"/>
                  </a:solidFill>
                  <a:effectLst>
                    <a:outerShdw blurRad="38100" dist="38100" dir="2700000" algn="tl">
                      <a:srgbClr val="FFFFFF"/>
                    </a:outerShdw>
                  </a:effectLst>
                  <a:latin typeface="Arial" charset="0"/>
                </a:rPr>
                <a:t>n</a:t>
              </a:r>
              <a:endParaRPr lang="en-US" sz="2800" b="1">
                <a:solidFill>
                  <a:srgbClr val="000000"/>
                </a:solidFill>
                <a:effectLst>
                  <a:outerShdw blurRad="38100" dist="38100" dir="2700000" algn="tl">
                    <a:srgbClr val="FFFFFF"/>
                  </a:outerShdw>
                </a:effectLst>
                <a:latin typeface="Arial" charset="0"/>
              </a:endParaRPr>
            </a:p>
          </p:txBody>
        </p:sp>
        <p:sp>
          <p:nvSpPr>
            <p:cNvPr id="80917" name="Oval 21"/>
            <p:cNvSpPr>
              <a:spLocks noChangeArrowheads="1"/>
            </p:cNvSpPr>
            <p:nvPr/>
          </p:nvSpPr>
          <p:spPr bwMode="auto">
            <a:xfrm>
              <a:off x="9461500" y="2016126"/>
              <a:ext cx="901700" cy="936625"/>
            </a:xfrm>
            <a:prstGeom prst="ellipse">
              <a:avLst/>
            </a:prstGeom>
            <a:solidFill>
              <a:srgbClr val="66CCFF"/>
            </a:solidFill>
            <a:ln w="38100">
              <a:solidFill>
                <a:schemeClr val="tx1"/>
              </a:solidFill>
              <a:round/>
              <a:headEnd type="none" w="sm" len="sm"/>
              <a:tailEnd type="none" w="sm" len="sm"/>
            </a:ln>
            <a:effectLst/>
          </p:spPr>
          <p:txBody>
            <a:bodyPr wrap="none" anchor="ctr"/>
            <a:lstStyle/>
            <a:p>
              <a:r>
                <a:rPr lang="en-US" sz="2800" b="1">
                  <a:solidFill>
                    <a:srgbClr val="000000"/>
                  </a:solidFill>
                  <a:effectLst>
                    <a:outerShdw blurRad="38100" dist="38100" dir="2700000" algn="tl">
                      <a:srgbClr val="FFFFFF"/>
                    </a:outerShdw>
                  </a:effectLst>
                  <a:latin typeface="Arial" charset="0"/>
                </a:rPr>
                <a:t>Y</a:t>
              </a:r>
              <a:r>
                <a:rPr lang="en-US" sz="2800" b="1" baseline="-25000">
                  <a:solidFill>
                    <a:srgbClr val="000000"/>
                  </a:solidFill>
                  <a:effectLst>
                    <a:outerShdw blurRad="38100" dist="38100" dir="2700000" algn="tl">
                      <a:srgbClr val="FFFFFF"/>
                    </a:outerShdw>
                  </a:effectLst>
                  <a:latin typeface="Arial" charset="0"/>
                </a:rPr>
                <a:t>1</a:t>
              </a:r>
              <a:endParaRPr lang="en-US" sz="2800" b="1">
                <a:solidFill>
                  <a:srgbClr val="000000"/>
                </a:solidFill>
                <a:effectLst>
                  <a:outerShdw blurRad="38100" dist="38100" dir="2700000" algn="tl">
                    <a:srgbClr val="FFFFFF"/>
                  </a:outerShdw>
                </a:effectLst>
                <a:latin typeface="Arial" charset="0"/>
              </a:endParaRPr>
            </a:p>
          </p:txBody>
        </p:sp>
        <p:sp>
          <p:nvSpPr>
            <p:cNvPr id="80918" name="Oval 22"/>
            <p:cNvSpPr>
              <a:spLocks noChangeArrowheads="1"/>
            </p:cNvSpPr>
            <p:nvPr/>
          </p:nvSpPr>
          <p:spPr bwMode="auto">
            <a:xfrm>
              <a:off x="9461500" y="3130551"/>
              <a:ext cx="901700" cy="936625"/>
            </a:xfrm>
            <a:prstGeom prst="ellipse">
              <a:avLst/>
            </a:prstGeom>
            <a:solidFill>
              <a:srgbClr val="66CCFF"/>
            </a:solidFill>
            <a:ln w="38100">
              <a:solidFill>
                <a:schemeClr val="tx1"/>
              </a:solidFill>
              <a:round/>
              <a:headEnd type="none" w="sm" len="sm"/>
              <a:tailEnd type="none" w="sm" len="sm"/>
            </a:ln>
            <a:effectLst/>
          </p:spPr>
          <p:txBody>
            <a:bodyPr wrap="none" anchor="ctr"/>
            <a:lstStyle/>
            <a:p>
              <a:r>
                <a:rPr lang="en-US" sz="2800" b="1">
                  <a:solidFill>
                    <a:srgbClr val="000000"/>
                  </a:solidFill>
                  <a:effectLst>
                    <a:outerShdw blurRad="38100" dist="38100" dir="2700000" algn="tl">
                      <a:srgbClr val="FFFFFF"/>
                    </a:outerShdw>
                  </a:effectLst>
                  <a:latin typeface="Arial" charset="0"/>
                </a:rPr>
                <a:t>Y</a:t>
              </a:r>
              <a:r>
                <a:rPr lang="en-US" sz="2800" b="1" baseline="-25000">
                  <a:solidFill>
                    <a:srgbClr val="000000"/>
                  </a:solidFill>
                  <a:effectLst>
                    <a:outerShdw blurRad="38100" dist="38100" dir="2700000" algn="tl">
                      <a:srgbClr val="FFFFFF"/>
                    </a:outerShdw>
                  </a:effectLst>
                  <a:latin typeface="Arial" charset="0"/>
                </a:rPr>
                <a:t>2</a:t>
              </a:r>
              <a:endParaRPr lang="en-US" sz="2800" b="1">
                <a:solidFill>
                  <a:srgbClr val="000000"/>
                </a:solidFill>
                <a:effectLst>
                  <a:outerShdw blurRad="38100" dist="38100" dir="2700000" algn="tl">
                    <a:srgbClr val="FFFFFF"/>
                  </a:outerShdw>
                </a:effectLst>
                <a:latin typeface="Arial" charset="0"/>
              </a:endParaRPr>
            </a:p>
          </p:txBody>
        </p:sp>
        <p:sp>
          <p:nvSpPr>
            <p:cNvPr id="80919" name="Oval 23"/>
            <p:cNvSpPr>
              <a:spLocks noChangeArrowheads="1"/>
            </p:cNvSpPr>
            <p:nvPr/>
          </p:nvSpPr>
          <p:spPr bwMode="auto">
            <a:xfrm>
              <a:off x="9461500" y="5327651"/>
              <a:ext cx="901700" cy="936625"/>
            </a:xfrm>
            <a:prstGeom prst="ellipse">
              <a:avLst/>
            </a:prstGeom>
            <a:solidFill>
              <a:srgbClr val="66CCFF"/>
            </a:solidFill>
            <a:ln w="38100">
              <a:solidFill>
                <a:schemeClr val="tx1"/>
              </a:solidFill>
              <a:round/>
              <a:headEnd type="none" w="sm" len="sm"/>
              <a:tailEnd type="none" w="sm" len="sm"/>
            </a:ln>
            <a:effectLst/>
          </p:spPr>
          <p:txBody>
            <a:bodyPr wrap="none" anchor="ctr"/>
            <a:lstStyle/>
            <a:p>
              <a:r>
                <a:rPr lang="en-US" sz="2800" b="1">
                  <a:solidFill>
                    <a:srgbClr val="000000"/>
                  </a:solidFill>
                  <a:effectLst>
                    <a:outerShdw blurRad="38100" dist="38100" dir="2700000" algn="tl">
                      <a:srgbClr val="FFFFFF"/>
                    </a:outerShdw>
                  </a:effectLst>
                  <a:latin typeface="Arial" charset="0"/>
                </a:rPr>
                <a:t>Y</a:t>
              </a:r>
              <a:r>
                <a:rPr lang="en-US" sz="2800" b="1" baseline="-25000">
                  <a:solidFill>
                    <a:srgbClr val="000000"/>
                  </a:solidFill>
                  <a:effectLst>
                    <a:outerShdw blurRad="38100" dist="38100" dir="2700000" algn="tl">
                      <a:srgbClr val="FFFFFF"/>
                    </a:outerShdw>
                  </a:effectLst>
                  <a:latin typeface="Arial" charset="0"/>
                </a:rPr>
                <a:t>m</a:t>
              </a:r>
              <a:endParaRPr lang="en-US" sz="2800" b="1">
                <a:solidFill>
                  <a:srgbClr val="000000"/>
                </a:solidFill>
                <a:effectLst>
                  <a:outerShdw blurRad="38100" dist="38100" dir="2700000" algn="tl">
                    <a:srgbClr val="FFFFFF"/>
                  </a:outerShdw>
                </a:effectLst>
                <a:latin typeface="Arial" charset="0"/>
              </a:endParaRPr>
            </a:p>
          </p:txBody>
        </p:sp>
        <p:sp>
          <p:nvSpPr>
            <p:cNvPr id="80920" name="Rectangle 24"/>
            <p:cNvSpPr>
              <a:spLocks noChangeArrowheads="1"/>
            </p:cNvSpPr>
            <p:nvPr/>
          </p:nvSpPr>
          <p:spPr bwMode="auto">
            <a:xfrm>
              <a:off x="9713913" y="4284664"/>
              <a:ext cx="431800" cy="936625"/>
            </a:xfrm>
            <a:prstGeom prst="rect">
              <a:avLst/>
            </a:prstGeom>
            <a:noFill/>
            <a:ln w="12700">
              <a:noFill/>
              <a:miter lim="800000"/>
              <a:headEnd type="none" w="sm" len="sm"/>
              <a:tailEnd type="none" w="sm" len="sm"/>
            </a:ln>
            <a:effectLst/>
          </p:spPr>
          <p:txBody>
            <a:bodyPr wrap="none" anchor="ctr"/>
            <a:lstStyle/>
            <a:p>
              <a:r>
                <a:rPr lang="en-US" sz="1600">
                  <a:latin typeface="Monotype Sorts" pitchFamily="2" charset="2"/>
                </a:rPr>
                <a:t>l</a:t>
              </a:r>
            </a:p>
            <a:p>
              <a:r>
                <a:rPr lang="en-US" sz="1600">
                  <a:latin typeface="Monotype Sorts" pitchFamily="2" charset="2"/>
                </a:rPr>
                <a:t>l</a:t>
              </a:r>
            </a:p>
            <a:p>
              <a:r>
                <a:rPr lang="en-US" sz="1600">
                  <a:latin typeface="Monotype Sorts" pitchFamily="2" charset="2"/>
                </a:rPr>
                <a:t>l</a:t>
              </a:r>
            </a:p>
          </p:txBody>
        </p:sp>
        <p:grpSp>
          <p:nvGrpSpPr>
            <p:cNvPr id="80922" name="Group 26"/>
            <p:cNvGrpSpPr>
              <a:grpSpLocks/>
            </p:cNvGrpSpPr>
            <p:nvPr/>
          </p:nvGrpSpPr>
          <p:grpSpPr bwMode="auto">
            <a:xfrm>
              <a:off x="8237538" y="1582738"/>
              <a:ext cx="647700" cy="4968875"/>
              <a:chOff x="4037" y="504"/>
              <a:chExt cx="408" cy="3130"/>
            </a:xfrm>
          </p:grpSpPr>
          <p:sp>
            <p:nvSpPr>
              <p:cNvPr id="80923" name="AutoShape 27"/>
              <p:cNvSpPr>
                <a:spLocks noChangeArrowheads="1"/>
              </p:cNvSpPr>
              <p:nvPr/>
            </p:nvSpPr>
            <p:spPr bwMode="auto">
              <a:xfrm>
                <a:off x="4037" y="504"/>
                <a:ext cx="408" cy="227"/>
              </a:xfrm>
              <a:prstGeom prst="roundRect">
                <a:avLst>
                  <a:gd name="adj" fmla="val 16667"/>
                </a:avLst>
              </a:prstGeom>
              <a:solidFill>
                <a:srgbClr val="66FF66">
                  <a:alpha val="50000"/>
                </a:srgbClr>
              </a:solidFill>
              <a:ln w="12700">
                <a:noFill/>
                <a:round/>
                <a:headEnd type="none" w="sm" len="sm"/>
                <a:tailEnd type="none" w="sm" len="sm"/>
              </a:ln>
              <a:effectLst/>
            </p:spPr>
            <p:txBody>
              <a:bodyPr wrap="none" anchor="ctr"/>
              <a:lstStyle/>
              <a:p>
                <a:r>
                  <a:rPr lang="en-US" sz="2000" b="1">
                    <a:effectLst>
                      <a:outerShdw blurRad="38100" dist="38100" dir="2700000" algn="tl">
                        <a:srgbClr val="000000"/>
                      </a:outerShdw>
                    </a:effectLst>
                    <a:latin typeface="Arial" charset="0"/>
                  </a:rPr>
                  <a:t>w</a:t>
                </a:r>
                <a:r>
                  <a:rPr lang="en-US" sz="2000" b="1" baseline="-25000">
                    <a:effectLst>
                      <a:outerShdw blurRad="38100" dist="38100" dir="2700000" algn="tl">
                        <a:srgbClr val="000000"/>
                      </a:outerShdw>
                    </a:effectLst>
                    <a:latin typeface="Arial" charset="0"/>
                  </a:rPr>
                  <a:t>11</a:t>
                </a:r>
                <a:endParaRPr lang="en-US" sz="2000" b="1">
                  <a:effectLst>
                    <a:outerShdw blurRad="38100" dist="38100" dir="2700000" algn="tl">
                      <a:srgbClr val="000000"/>
                    </a:outerShdw>
                  </a:effectLst>
                  <a:latin typeface="Arial" charset="0"/>
                </a:endParaRPr>
              </a:p>
            </p:txBody>
          </p:sp>
          <p:sp>
            <p:nvSpPr>
              <p:cNvPr id="80924" name="AutoShape 28"/>
              <p:cNvSpPr>
                <a:spLocks noChangeArrowheads="1"/>
              </p:cNvSpPr>
              <p:nvPr/>
            </p:nvSpPr>
            <p:spPr bwMode="auto">
              <a:xfrm>
                <a:off x="4037" y="867"/>
                <a:ext cx="408" cy="227"/>
              </a:xfrm>
              <a:prstGeom prst="roundRect">
                <a:avLst>
                  <a:gd name="adj" fmla="val 16667"/>
                </a:avLst>
              </a:prstGeom>
              <a:solidFill>
                <a:srgbClr val="D60093">
                  <a:alpha val="50000"/>
                </a:srgbClr>
              </a:solidFill>
              <a:ln w="12700">
                <a:noFill/>
                <a:round/>
                <a:headEnd type="none" w="sm" len="sm"/>
                <a:tailEnd type="none" w="sm" len="sm"/>
              </a:ln>
              <a:effectLst/>
            </p:spPr>
            <p:txBody>
              <a:bodyPr wrap="none" anchor="ctr"/>
              <a:lstStyle/>
              <a:p>
                <a:r>
                  <a:rPr lang="en-US" sz="2000" b="1">
                    <a:effectLst>
                      <a:outerShdw blurRad="38100" dist="38100" dir="2700000" algn="tl">
                        <a:srgbClr val="000000"/>
                      </a:outerShdw>
                    </a:effectLst>
                    <a:latin typeface="Arial" charset="0"/>
                  </a:rPr>
                  <a:t>w</a:t>
                </a:r>
                <a:r>
                  <a:rPr lang="en-US" sz="2000" b="1" baseline="-25000">
                    <a:effectLst>
                      <a:outerShdw blurRad="38100" dist="38100" dir="2700000" algn="tl">
                        <a:srgbClr val="000000"/>
                      </a:outerShdw>
                    </a:effectLst>
                    <a:latin typeface="Arial" charset="0"/>
                  </a:rPr>
                  <a:t>21</a:t>
                </a:r>
                <a:endParaRPr lang="en-US" sz="2000" b="1">
                  <a:effectLst>
                    <a:outerShdw blurRad="38100" dist="38100" dir="2700000" algn="tl">
                      <a:srgbClr val="000000"/>
                    </a:outerShdw>
                  </a:effectLst>
                  <a:latin typeface="Arial" charset="0"/>
                </a:endParaRPr>
              </a:p>
            </p:txBody>
          </p:sp>
          <p:sp>
            <p:nvSpPr>
              <p:cNvPr id="80925" name="AutoShape 29"/>
              <p:cNvSpPr>
                <a:spLocks noChangeArrowheads="1"/>
              </p:cNvSpPr>
              <p:nvPr/>
            </p:nvSpPr>
            <p:spPr bwMode="auto">
              <a:xfrm>
                <a:off x="4037" y="1116"/>
                <a:ext cx="408" cy="227"/>
              </a:xfrm>
              <a:prstGeom prst="roundRect">
                <a:avLst>
                  <a:gd name="adj" fmla="val 16667"/>
                </a:avLst>
              </a:prstGeom>
              <a:solidFill>
                <a:srgbClr val="FFFF00">
                  <a:alpha val="50000"/>
                </a:srgbClr>
              </a:solidFill>
              <a:ln w="12700">
                <a:noFill/>
                <a:round/>
                <a:headEnd type="none" w="sm" len="sm"/>
                <a:tailEnd type="none" w="sm" len="sm"/>
              </a:ln>
              <a:effectLst/>
            </p:spPr>
            <p:txBody>
              <a:bodyPr wrap="none" anchor="ctr"/>
              <a:lstStyle/>
              <a:p>
                <a:r>
                  <a:rPr lang="en-US" sz="2000" b="1" dirty="0">
                    <a:effectLst>
                      <a:outerShdw blurRad="38100" dist="38100" dir="2700000" algn="tl">
                        <a:srgbClr val="000000"/>
                      </a:outerShdw>
                    </a:effectLst>
                    <a:latin typeface="Arial" charset="0"/>
                  </a:rPr>
                  <a:t>w</a:t>
                </a:r>
                <a:r>
                  <a:rPr lang="en-US" sz="2000" b="1" baseline="-25000" dirty="0">
                    <a:effectLst>
                      <a:outerShdw blurRad="38100" dist="38100" dir="2700000" algn="tl">
                        <a:srgbClr val="000000"/>
                      </a:outerShdw>
                    </a:effectLst>
                    <a:latin typeface="Arial" charset="0"/>
                  </a:rPr>
                  <a:t>n1</a:t>
                </a:r>
                <a:endParaRPr lang="en-US" sz="2000" b="1" dirty="0">
                  <a:effectLst>
                    <a:outerShdw blurRad="38100" dist="38100" dir="2700000" algn="tl">
                      <a:srgbClr val="000000"/>
                    </a:outerShdw>
                  </a:effectLst>
                  <a:latin typeface="Arial" charset="0"/>
                </a:endParaRPr>
              </a:p>
            </p:txBody>
          </p:sp>
          <p:sp>
            <p:nvSpPr>
              <p:cNvPr id="80926" name="AutoShape 30"/>
              <p:cNvSpPr>
                <a:spLocks noChangeArrowheads="1"/>
              </p:cNvSpPr>
              <p:nvPr/>
            </p:nvSpPr>
            <p:spPr bwMode="auto">
              <a:xfrm>
                <a:off x="4037" y="1389"/>
                <a:ext cx="408" cy="227"/>
              </a:xfrm>
              <a:prstGeom prst="roundRect">
                <a:avLst>
                  <a:gd name="adj" fmla="val 16667"/>
                </a:avLst>
              </a:prstGeom>
              <a:solidFill>
                <a:srgbClr val="66FF66">
                  <a:alpha val="50000"/>
                </a:srgbClr>
              </a:solidFill>
              <a:ln w="12700">
                <a:noFill/>
                <a:round/>
                <a:headEnd type="none" w="sm" len="sm"/>
                <a:tailEnd type="none" w="sm" len="sm"/>
              </a:ln>
              <a:effectLst/>
            </p:spPr>
            <p:txBody>
              <a:bodyPr wrap="none" anchor="ctr"/>
              <a:lstStyle/>
              <a:p>
                <a:r>
                  <a:rPr lang="en-US" sz="2000" b="1">
                    <a:effectLst>
                      <a:outerShdw blurRad="38100" dist="38100" dir="2700000" algn="tl">
                        <a:srgbClr val="000000"/>
                      </a:outerShdw>
                    </a:effectLst>
                    <a:latin typeface="Arial" charset="0"/>
                  </a:rPr>
                  <a:t>w</a:t>
                </a:r>
                <a:r>
                  <a:rPr lang="en-US" sz="2000" b="1" baseline="-25000">
                    <a:effectLst>
                      <a:outerShdw blurRad="38100" dist="38100" dir="2700000" algn="tl">
                        <a:srgbClr val="000000"/>
                      </a:outerShdw>
                    </a:effectLst>
                    <a:latin typeface="Arial" charset="0"/>
                  </a:rPr>
                  <a:t>12</a:t>
                </a:r>
                <a:endParaRPr lang="en-US" sz="2000" b="1">
                  <a:effectLst>
                    <a:outerShdw blurRad="38100" dist="38100" dir="2700000" algn="tl">
                      <a:srgbClr val="000000"/>
                    </a:outerShdw>
                  </a:effectLst>
                  <a:latin typeface="Arial" charset="0"/>
                </a:endParaRPr>
              </a:p>
            </p:txBody>
          </p:sp>
          <p:sp>
            <p:nvSpPr>
              <p:cNvPr id="80927" name="AutoShape 31"/>
              <p:cNvSpPr>
                <a:spLocks noChangeArrowheads="1"/>
              </p:cNvSpPr>
              <p:nvPr/>
            </p:nvSpPr>
            <p:spPr bwMode="auto">
              <a:xfrm>
                <a:off x="4037" y="2183"/>
                <a:ext cx="408" cy="227"/>
              </a:xfrm>
              <a:prstGeom prst="roundRect">
                <a:avLst>
                  <a:gd name="adj" fmla="val 16667"/>
                </a:avLst>
              </a:prstGeom>
              <a:solidFill>
                <a:srgbClr val="FFFF00">
                  <a:alpha val="50000"/>
                </a:srgbClr>
              </a:solidFill>
              <a:ln w="12700">
                <a:noFill/>
                <a:round/>
                <a:headEnd type="none" w="sm" len="sm"/>
                <a:tailEnd type="none" w="sm" len="sm"/>
              </a:ln>
              <a:effectLst/>
            </p:spPr>
            <p:txBody>
              <a:bodyPr wrap="none" anchor="ctr"/>
              <a:lstStyle/>
              <a:p>
                <a:r>
                  <a:rPr lang="en-US" sz="2000" b="1" dirty="0">
                    <a:effectLst>
                      <a:outerShdw blurRad="38100" dist="38100" dir="2700000" algn="tl">
                        <a:srgbClr val="000000"/>
                      </a:outerShdw>
                    </a:effectLst>
                    <a:latin typeface="Arial" charset="0"/>
                  </a:rPr>
                  <a:t>w</a:t>
                </a:r>
                <a:r>
                  <a:rPr lang="en-US" sz="2000" b="1" baseline="-25000" dirty="0">
                    <a:effectLst>
                      <a:outerShdw blurRad="38100" dist="38100" dir="2700000" algn="tl">
                        <a:srgbClr val="000000"/>
                      </a:outerShdw>
                    </a:effectLst>
                    <a:latin typeface="Arial" charset="0"/>
                  </a:rPr>
                  <a:t>n2</a:t>
                </a:r>
                <a:endParaRPr lang="en-US" sz="2000" b="1" dirty="0">
                  <a:effectLst>
                    <a:outerShdw blurRad="38100" dist="38100" dir="2700000" algn="tl">
                      <a:srgbClr val="000000"/>
                    </a:outerShdw>
                  </a:effectLst>
                  <a:latin typeface="Arial" charset="0"/>
                </a:endParaRPr>
              </a:p>
            </p:txBody>
          </p:sp>
          <p:sp>
            <p:nvSpPr>
              <p:cNvPr id="80928" name="AutoShape 32"/>
              <p:cNvSpPr>
                <a:spLocks noChangeArrowheads="1"/>
              </p:cNvSpPr>
              <p:nvPr/>
            </p:nvSpPr>
            <p:spPr bwMode="auto">
              <a:xfrm>
                <a:off x="4037" y="2885"/>
                <a:ext cx="408" cy="227"/>
              </a:xfrm>
              <a:prstGeom prst="roundRect">
                <a:avLst>
                  <a:gd name="adj" fmla="val 16667"/>
                </a:avLst>
              </a:prstGeom>
              <a:solidFill>
                <a:srgbClr val="66FF66">
                  <a:alpha val="50000"/>
                </a:srgbClr>
              </a:solidFill>
              <a:ln w="12700">
                <a:noFill/>
                <a:round/>
                <a:headEnd type="none" w="sm" len="sm"/>
                <a:tailEnd type="none" w="sm" len="sm"/>
              </a:ln>
              <a:effectLst/>
            </p:spPr>
            <p:txBody>
              <a:bodyPr wrap="none" anchor="ctr"/>
              <a:lstStyle/>
              <a:p>
                <a:r>
                  <a:rPr lang="en-US" sz="2000" b="1">
                    <a:effectLst>
                      <a:outerShdw blurRad="38100" dist="38100" dir="2700000" algn="tl">
                        <a:srgbClr val="000000"/>
                      </a:outerShdw>
                    </a:effectLst>
                    <a:latin typeface="Arial" charset="0"/>
                  </a:rPr>
                  <a:t>w</a:t>
                </a:r>
                <a:r>
                  <a:rPr lang="en-US" sz="2000" b="1" baseline="-25000">
                    <a:effectLst>
                      <a:outerShdw blurRad="38100" dist="38100" dir="2700000" algn="tl">
                        <a:srgbClr val="000000"/>
                      </a:outerShdw>
                    </a:effectLst>
                    <a:latin typeface="Arial" charset="0"/>
                  </a:rPr>
                  <a:t>13</a:t>
                </a:r>
                <a:endParaRPr lang="en-US" sz="2000" b="1">
                  <a:effectLst>
                    <a:outerShdw blurRad="38100" dist="38100" dir="2700000" algn="tl">
                      <a:srgbClr val="000000"/>
                    </a:outerShdw>
                  </a:effectLst>
                  <a:latin typeface="Arial" charset="0"/>
                </a:endParaRPr>
              </a:p>
            </p:txBody>
          </p:sp>
          <p:sp>
            <p:nvSpPr>
              <p:cNvPr id="80929" name="AutoShape 33"/>
              <p:cNvSpPr>
                <a:spLocks noChangeArrowheads="1"/>
              </p:cNvSpPr>
              <p:nvPr/>
            </p:nvSpPr>
            <p:spPr bwMode="auto">
              <a:xfrm>
                <a:off x="4037" y="3134"/>
                <a:ext cx="408" cy="227"/>
              </a:xfrm>
              <a:prstGeom prst="roundRect">
                <a:avLst>
                  <a:gd name="adj" fmla="val 16667"/>
                </a:avLst>
              </a:prstGeom>
              <a:solidFill>
                <a:srgbClr val="D60093">
                  <a:alpha val="50000"/>
                </a:srgbClr>
              </a:solidFill>
              <a:ln w="12700">
                <a:noFill/>
                <a:round/>
                <a:headEnd type="none" w="sm" len="sm"/>
                <a:tailEnd type="none" w="sm" len="sm"/>
              </a:ln>
              <a:effectLst/>
            </p:spPr>
            <p:txBody>
              <a:bodyPr wrap="none" anchor="ctr"/>
              <a:lstStyle/>
              <a:p>
                <a:r>
                  <a:rPr lang="en-US" sz="2000" b="1">
                    <a:effectLst>
                      <a:outerShdw blurRad="38100" dist="38100" dir="2700000" algn="tl">
                        <a:srgbClr val="000000"/>
                      </a:outerShdw>
                    </a:effectLst>
                    <a:latin typeface="Arial" charset="0"/>
                  </a:rPr>
                  <a:t>w</a:t>
                </a:r>
                <a:r>
                  <a:rPr lang="en-US" sz="2000" b="1" baseline="-25000">
                    <a:effectLst>
                      <a:outerShdw blurRad="38100" dist="38100" dir="2700000" algn="tl">
                        <a:srgbClr val="000000"/>
                      </a:outerShdw>
                    </a:effectLst>
                    <a:latin typeface="Arial" charset="0"/>
                  </a:rPr>
                  <a:t>2m</a:t>
                </a:r>
                <a:endParaRPr lang="en-US" sz="2000" b="1">
                  <a:effectLst>
                    <a:outerShdw blurRad="38100" dist="38100" dir="2700000" algn="tl">
                      <a:srgbClr val="000000"/>
                    </a:outerShdw>
                  </a:effectLst>
                  <a:latin typeface="Arial" charset="0"/>
                </a:endParaRPr>
              </a:p>
            </p:txBody>
          </p:sp>
          <p:sp>
            <p:nvSpPr>
              <p:cNvPr id="80930" name="AutoShape 34"/>
              <p:cNvSpPr>
                <a:spLocks noChangeArrowheads="1"/>
              </p:cNvSpPr>
              <p:nvPr/>
            </p:nvSpPr>
            <p:spPr bwMode="auto">
              <a:xfrm>
                <a:off x="4037" y="3407"/>
                <a:ext cx="408" cy="227"/>
              </a:xfrm>
              <a:prstGeom prst="roundRect">
                <a:avLst>
                  <a:gd name="adj" fmla="val 16667"/>
                </a:avLst>
              </a:prstGeom>
              <a:solidFill>
                <a:srgbClr val="FFFF00">
                  <a:alpha val="50000"/>
                </a:srgbClr>
              </a:solidFill>
              <a:ln w="12700">
                <a:noFill/>
                <a:round/>
                <a:headEnd type="none" w="sm" len="sm"/>
                <a:tailEnd type="none" w="sm" len="sm"/>
              </a:ln>
              <a:effectLst/>
            </p:spPr>
            <p:txBody>
              <a:bodyPr wrap="none" anchor="ctr"/>
              <a:lstStyle/>
              <a:p>
                <a:r>
                  <a:rPr lang="en-US" sz="2000" b="1">
                    <a:effectLst>
                      <a:outerShdw blurRad="38100" dist="38100" dir="2700000" algn="tl">
                        <a:srgbClr val="000000"/>
                      </a:outerShdw>
                    </a:effectLst>
                    <a:latin typeface="Arial" charset="0"/>
                  </a:rPr>
                  <a:t>w</a:t>
                </a:r>
                <a:r>
                  <a:rPr lang="en-US" sz="2000" b="1" baseline="-25000">
                    <a:effectLst>
                      <a:outerShdw blurRad="38100" dist="38100" dir="2700000" algn="tl">
                        <a:srgbClr val="000000"/>
                      </a:outerShdw>
                    </a:effectLst>
                    <a:latin typeface="Arial" charset="0"/>
                  </a:rPr>
                  <a:t>nm</a:t>
                </a:r>
                <a:endParaRPr lang="en-US" sz="2000" b="1">
                  <a:effectLst>
                    <a:outerShdw blurRad="38100" dist="38100" dir="2700000" algn="tl">
                      <a:srgbClr val="000000"/>
                    </a:outerShdw>
                  </a:effectLst>
                  <a:latin typeface="Arial" charset="0"/>
                </a:endParaRPr>
              </a:p>
            </p:txBody>
          </p:sp>
          <p:sp>
            <p:nvSpPr>
              <p:cNvPr id="80931" name="AutoShape 35"/>
              <p:cNvSpPr>
                <a:spLocks noChangeArrowheads="1"/>
              </p:cNvSpPr>
              <p:nvPr/>
            </p:nvSpPr>
            <p:spPr bwMode="auto">
              <a:xfrm>
                <a:off x="4037" y="1684"/>
                <a:ext cx="408" cy="227"/>
              </a:xfrm>
              <a:prstGeom prst="roundRect">
                <a:avLst>
                  <a:gd name="adj" fmla="val 16667"/>
                </a:avLst>
              </a:prstGeom>
              <a:solidFill>
                <a:srgbClr val="D60093">
                  <a:alpha val="50000"/>
                </a:srgbClr>
              </a:solidFill>
              <a:ln w="12700">
                <a:noFill/>
                <a:round/>
                <a:headEnd type="none" w="sm" len="sm"/>
                <a:tailEnd type="none" w="sm" len="sm"/>
              </a:ln>
              <a:effectLst/>
            </p:spPr>
            <p:txBody>
              <a:bodyPr wrap="none" anchor="ctr"/>
              <a:lstStyle/>
              <a:p>
                <a:r>
                  <a:rPr lang="en-US" sz="2000" b="1">
                    <a:effectLst>
                      <a:outerShdw blurRad="38100" dist="38100" dir="2700000" algn="tl">
                        <a:srgbClr val="000000"/>
                      </a:outerShdw>
                    </a:effectLst>
                    <a:latin typeface="Arial" charset="0"/>
                  </a:rPr>
                  <a:t>w</a:t>
                </a:r>
                <a:r>
                  <a:rPr lang="en-US" sz="2000" b="1" baseline="-25000">
                    <a:effectLst>
                      <a:outerShdw blurRad="38100" dist="38100" dir="2700000" algn="tl">
                        <a:srgbClr val="000000"/>
                      </a:outerShdw>
                    </a:effectLst>
                    <a:latin typeface="Arial" charset="0"/>
                  </a:rPr>
                  <a:t>22</a:t>
                </a:r>
              </a:p>
            </p:txBody>
          </p:sp>
        </p:grpSp>
        <p:sp>
          <p:nvSpPr>
            <p:cNvPr id="37" name="Oval 15">
              <a:extLst>
                <a:ext uri="{FF2B5EF4-FFF2-40B4-BE49-F238E27FC236}">
                  <a16:creationId xmlns:a16="http://schemas.microsoft.com/office/drawing/2014/main" id="{EDFE24E1-D6A3-A01B-075F-B3294AA41E83}"/>
                </a:ext>
              </a:extLst>
            </p:cNvPr>
            <p:cNvSpPr>
              <a:spLocks noChangeArrowheads="1"/>
            </p:cNvSpPr>
            <p:nvPr/>
          </p:nvSpPr>
          <p:spPr bwMode="auto">
            <a:xfrm>
              <a:off x="9041842" y="4861568"/>
              <a:ext cx="396000" cy="437042"/>
            </a:xfrm>
            <a:prstGeom prst="ellipse">
              <a:avLst/>
            </a:prstGeom>
            <a:solidFill>
              <a:srgbClr val="66CCFF"/>
            </a:solidFill>
            <a:ln w="38100">
              <a:solidFill>
                <a:srgbClr val="FFFF00"/>
              </a:solidFill>
              <a:round/>
              <a:headEnd type="none" w="sm" len="sm"/>
              <a:tailEnd type="none" w="sm" len="sm"/>
            </a:ln>
            <a:effectLst/>
          </p:spPr>
          <p:txBody>
            <a:bodyPr wrap="none" anchor="ctr"/>
            <a:lstStyle/>
            <a:p>
              <a:r>
                <a:rPr lang="en-US" b="1" dirty="0">
                  <a:solidFill>
                    <a:srgbClr val="000000"/>
                  </a:solidFill>
                  <a:effectLst>
                    <a:outerShdw blurRad="38100" dist="38100" dir="2700000" algn="tl">
                      <a:srgbClr val="FFFFFF"/>
                    </a:outerShdw>
                  </a:effectLst>
                  <a:latin typeface="Arial" charset="0"/>
                </a:rPr>
                <a:t>1</a:t>
              </a:r>
            </a:p>
          </p:txBody>
        </p:sp>
        <p:sp>
          <p:nvSpPr>
            <p:cNvPr id="38" name="Oval 16">
              <a:extLst>
                <a:ext uri="{FF2B5EF4-FFF2-40B4-BE49-F238E27FC236}">
                  <a16:creationId xmlns:a16="http://schemas.microsoft.com/office/drawing/2014/main" id="{6B9B9F96-2647-53E5-1C52-D7B3BE978BA3}"/>
                </a:ext>
              </a:extLst>
            </p:cNvPr>
            <p:cNvSpPr>
              <a:spLocks noChangeArrowheads="1"/>
            </p:cNvSpPr>
            <p:nvPr/>
          </p:nvSpPr>
          <p:spPr bwMode="auto">
            <a:xfrm>
              <a:off x="9041842" y="2669265"/>
              <a:ext cx="449322" cy="466725"/>
            </a:xfrm>
            <a:prstGeom prst="ellipse">
              <a:avLst/>
            </a:prstGeom>
            <a:solidFill>
              <a:srgbClr val="66CCFF"/>
            </a:solidFill>
            <a:ln w="38100">
              <a:solidFill>
                <a:srgbClr val="D60093"/>
              </a:solidFill>
              <a:round/>
              <a:headEnd type="none" w="sm" len="sm"/>
              <a:tailEnd type="none" w="sm" len="sm"/>
            </a:ln>
            <a:effectLst/>
          </p:spPr>
          <p:txBody>
            <a:bodyPr wrap="none" anchor="ctr"/>
            <a:lstStyle/>
            <a:p>
              <a:r>
                <a:rPr lang="en-US" b="1" dirty="0">
                  <a:solidFill>
                    <a:srgbClr val="000000"/>
                  </a:solidFill>
                  <a:effectLst>
                    <a:outerShdw blurRad="38100" dist="38100" dir="2700000" algn="tl">
                      <a:srgbClr val="FFFFFF"/>
                    </a:outerShdw>
                  </a:effectLst>
                  <a:latin typeface="Arial" charset="0"/>
                </a:rPr>
                <a:t>1</a:t>
              </a:r>
            </a:p>
          </p:txBody>
        </p:sp>
        <p:sp>
          <p:nvSpPr>
            <p:cNvPr id="39" name="Oval 15">
              <a:extLst>
                <a:ext uri="{FF2B5EF4-FFF2-40B4-BE49-F238E27FC236}">
                  <a16:creationId xmlns:a16="http://schemas.microsoft.com/office/drawing/2014/main" id="{4E03B7A5-FFAA-5F87-A087-0831EFC5B503}"/>
                </a:ext>
              </a:extLst>
            </p:cNvPr>
            <p:cNvSpPr>
              <a:spLocks noChangeArrowheads="1"/>
            </p:cNvSpPr>
            <p:nvPr/>
          </p:nvSpPr>
          <p:spPr bwMode="auto">
            <a:xfrm>
              <a:off x="9169441" y="1378504"/>
              <a:ext cx="396000" cy="437042"/>
            </a:xfrm>
            <a:prstGeom prst="ellipse">
              <a:avLst/>
            </a:prstGeom>
            <a:solidFill>
              <a:srgbClr val="66CCFF"/>
            </a:solidFill>
            <a:ln w="38100">
              <a:solidFill>
                <a:srgbClr val="00B050"/>
              </a:solidFill>
              <a:round/>
              <a:headEnd type="none" w="sm" len="sm"/>
              <a:tailEnd type="none" w="sm" len="sm"/>
            </a:ln>
            <a:effectLst/>
          </p:spPr>
          <p:txBody>
            <a:bodyPr wrap="none" anchor="ctr"/>
            <a:lstStyle/>
            <a:p>
              <a:r>
                <a:rPr lang="en-US" b="1" dirty="0">
                  <a:solidFill>
                    <a:srgbClr val="000000"/>
                  </a:solidFill>
                  <a:effectLst>
                    <a:outerShdw blurRad="38100" dist="38100" dir="2700000" algn="tl">
                      <a:srgbClr val="FFFFFF"/>
                    </a:outerShdw>
                  </a:effectLst>
                  <a:latin typeface="Arial" charset="0"/>
                </a:rPr>
                <a:t>1</a:t>
              </a:r>
            </a:p>
          </p:txBody>
        </p:sp>
        <p:cxnSp>
          <p:nvCxnSpPr>
            <p:cNvPr id="3" name="Straight Arrow Connector 2">
              <a:extLst>
                <a:ext uri="{FF2B5EF4-FFF2-40B4-BE49-F238E27FC236}">
                  <a16:creationId xmlns:a16="http://schemas.microsoft.com/office/drawing/2014/main" id="{685C95F7-1920-6970-A92F-3BF6A60AA971}"/>
                </a:ext>
              </a:extLst>
            </p:cNvPr>
            <p:cNvCxnSpPr>
              <a:stCxn id="39" idx="5"/>
            </p:cNvCxnSpPr>
            <p:nvPr/>
          </p:nvCxnSpPr>
          <p:spPr bwMode="auto">
            <a:xfrm>
              <a:off x="9507448" y="1751543"/>
              <a:ext cx="246152" cy="264583"/>
            </a:xfrm>
            <a:prstGeom prst="straightConnector1">
              <a:avLst/>
            </a:prstGeom>
            <a:solidFill>
              <a:schemeClr val="accent1"/>
            </a:solidFill>
            <a:ln w="38100" cap="flat" cmpd="sng" algn="ctr">
              <a:solidFill>
                <a:srgbClr val="00B050"/>
              </a:solidFill>
              <a:prstDash val="solid"/>
              <a:round/>
              <a:headEnd type="none" w="med" len="med"/>
              <a:tailEnd type="triangle"/>
            </a:ln>
            <a:effectLst/>
          </p:spPr>
        </p:cxnSp>
        <p:cxnSp>
          <p:nvCxnSpPr>
            <p:cNvPr id="42" name="Straight Arrow Connector 41">
              <a:extLst>
                <a:ext uri="{FF2B5EF4-FFF2-40B4-BE49-F238E27FC236}">
                  <a16:creationId xmlns:a16="http://schemas.microsoft.com/office/drawing/2014/main" id="{68F26B98-AE87-A75D-11FA-8110921DC522}"/>
                </a:ext>
              </a:extLst>
            </p:cNvPr>
            <p:cNvCxnSpPr/>
            <p:nvPr/>
          </p:nvCxnSpPr>
          <p:spPr bwMode="auto">
            <a:xfrm>
              <a:off x="9401616" y="3039222"/>
              <a:ext cx="246152" cy="264583"/>
            </a:xfrm>
            <a:prstGeom prst="straightConnector1">
              <a:avLst/>
            </a:prstGeom>
            <a:solidFill>
              <a:schemeClr val="accent1"/>
            </a:solidFill>
            <a:ln w="38100" cap="flat" cmpd="sng" algn="ctr">
              <a:solidFill>
                <a:srgbClr val="00B050"/>
              </a:solidFill>
              <a:prstDash val="solid"/>
              <a:round/>
              <a:headEnd type="none" w="med" len="med"/>
              <a:tailEnd type="triangle"/>
            </a:ln>
            <a:effectLst/>
          </p:spPr>
        </p:cxnSp>
        <p:cxnSp>
          <p:nvCxnSpPr>
            <p:cNvPr id="43" name="Straight Arrow Connector 42">
              <a:extLst>
                <a:ext uri="{FF2B5EF4-FFF2-40B4-BE49-F238E27FC236}">
                  <a16:creationId xmlns:a16="http://schemas.microsoft.com/office/drawing/2014/main" id="{D3875B32-739A-4C26-D924-12E11D630398}"/>
                </a:ext>
              </a:extLst>
            </p:cNvPr>
            <p:cNvCxnSpPr/>
            <p:nvPr/>
          </p:nvCxnSpPr>
          <p:spPr bwMode="auto">
            <a:xfrm>
              <a:off x="9401616" y="5183983"/>
              <a:ext cx="246152" cy="264583"/>
            </a:xfrm>
            <a:prstGeom prst="straightConnector1">
              <a:avLst/>
            </a:prstGeom>
            <a:solidFill>
              <a:schemeClr val="accent1"/>
            </a:solidFill>
            <a:ln w="38100" cap="flat" cmpd="sng" algn="ctr">
              <a:solidFill>
                <a:srgbClr val="00B050"/>
              </a:solidFill>
              <a:prstDash val="solid"/>
              <a:round/>
              <a:headEnd type="none" w="med" len="med"/>
              <a:tailEnd type="triangle"/>
            </a:ln>
            <a:effectLst/>
          </p:spPr>
        </p:cxnSp>
        <p:sp>
          <p:nvSpPr>
            <p:cNvPr id="4" name="TextBox 3">
              <a:extLst>
                <a:ext uri="{FF2B5EF4-FFF2-40B4-BE49-F238E27FC236}">
                  <a16:creationId xmlns:a16="http://schemas.microsoft.com/office/drawing/2014/main" id="{7A959157-F6FB-54E4-5276-59475BA1F622}"/>
                </a:ext>
              </a:extLst>
            </p:cNvPr>
            <p:cNvSpPr txBox="1"/>
            <p:nvPr/>
          </p:nvSpPr>
          <p:spPr>
            <a:xfrm>
              <a:off x="9600516" y="1579670"/>
              <a:ext cx="441147" cy="369332"/>
            </a:xfrm>
            <a:prstGeom prst="rect">
              <a:avLst/>
            </a:prstGeom>
            <a:noFill/>
          </p:spPr>
          <p:txBody>
            <a:bodyPr wrap="none" rtlCol="0">
              <a:spAutoFit/>
            </a:bodyPr>
            <a:lstStyle/>
            <a:p>
              <a:r>
                <a:rPr lang="en-US" dirty="0"/>
                <a:t>b</a:t>
              </a:r>
              <a:r>
                <a:rPr lang="en-US" baseline="-25000" dirty="0"/>
                <a:t>1</a:t>
              </a:r>
              <a:endParaRPr lang="en-US" dirty="0"/>
            </a:p>
          </p:txBody>
        </p:sp>
        <p:sp>
          <p:nvSpPr>
            <p:cNvPr id="45" name="TextBox 44">
              <a:extLst>
                <a:ext uri="{FF2B5EF4-FFF2-40B4-BE49-F238E27FC236}">
                  <a16:creationId xmlns:a16="http://schemas.microsoft.com/office/drawing/2014/main" id="{08AE75DD-F660-949D-15EB-54F112B03EDC}"/>
                </a:ext>
              </a:extLst>
            </p:cNvPr>
            <p:cNvSpPr txBox="1"/>
            <p:nvPr/>
          </p:nvSpPr>
          <p:spPr>
            <a:xfrm>
              <a:off x="9424477" y="2811321"/>
              <a:ext cx="441147" cy="369332"/>
            </a:xfrm>
            <a:prstGeom prst="rect">
              <a:avLst/>
            </a:prstGeom>
            <a:noFill/>
          </p:spPr>
          <p:txBody>
            <a:bodyPr wrap="none" rtlCol="0">
              <a:spAutoFit/>
            </a:bodyPr>
            <a:lstStyle/>
            <a:p>
              <a:r>
                <a:rPr lang="en-US" dirty="0"/>
                <a:t>b</a:t>
              </a:r>
              <a:r>
                <a:rPr lang="en-US" baseline="-25000" dirty="0"/>
                <a:t>2</a:t>
              </a:r>
              <a:endParaRPr lang="en-US" dirty="0"/>
            </a:p>
          </p:txBody>
        </p:sp>
        <p:sp>
          <p:nvSpPr>
            <p:cNvPr id="46" name="TextBox 45">
              <a:extLst>
                <a:ext uri="{FF2B5EF4-FFF2-40B4-BE49-F238E27FC236}">
                  <a16:creationId xmlns:a16="http://schemas.microsoft.com/office/drawing/2014/main" id="{63BFCA1B-CEB6-DA1B-3450-9E8927C6CFC5}"/>
                </a:ext>
              </a:extLst>
            </p:cNvPr>
            <p:cNvSpPr txBox="1"/>
            <p:nvPr/>
          </p:nvSpPr>
          <p:spPr>
            <a:xfrm>
              <a:off x="9410630" y="4953482"/>
              <a:ext cx="492444" cy="369332"/>
            </a:xfrm>
            <a:prstGeom prst="rect">
              <a:avLst/>
            </a:prstGeom>
            <a:noFill/>
          </p:spPr>
          <p:txBody>
            <a:bodyPr wrap="none" rtlCol="0">
              <a:spAutoFit/>
            </a:bodyPr>
            <a:lstStyle/>
            <a:p>
              <a:r>
                <a:rPr lang="en-US" dirty="0"/>
                <a:t>b</a:t>
              </a:r>
              <a:r>
                <a:rPr lang="en-US" baseline="-25000" dirty="0"/>
                <a:t>m</a:t>
              </a:r>
              <a:endParaRPr lang="en-US" dirty="0"/>
            </a:p>
          </p:txBody>
        </p:sp>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C225F03-8958-CA8E-9093-0CDCAFC413D2}"/>
                  </a:ext>
                </a:extLst>
              </p:cNvPr>
              <p:cNvSpPr txBox="1"/>
              <p:nvPr/>
            </p:nvSpPr>
            <p:spPr>
              <a:xfrm>
                <a:off x="857984" y="3189537"/>
                <a:ext cx="4384149" cy="1477328"/>
              </a:xfrm>
              <a:prstGeom prst="rect">
                <a:avLst/>
              </a:prstGeom>
              <a:noFill/>
            </p:spPr>
            <p:txBody>
              <a:bodyPr wrap="none" rtlCol="0">
                <a:spAutoFit/>
              </a:bodyPr>
              <a:lstStyle/>
              <a:p>
                <a:r>
                  <a:rPr lang="en-US" dirty="0"/>
                  <a:t>Net Inputs</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CA" i="1">
                              <a:latin typeface="Cambria Math" panose="02040503050406030204" pitchFamily="18" charset="0"/>
                            </a:rPr>
                            <m:t>𝑦</m:t>
                          </m:r>
                        </m:e>
                        <m:sub>
                          <m:r>
                            <a:rPr lang="en-CA" i="1">
                              <a:latin typeface="Cambria Math" panose="02040503050406030204" pitchFamily="18" charset="0"/>
                            </a:rPr>
                            <m:t>1_</m:t>
                          </m:r>
                          <m:r>
                            <a:rPr lang="en-CA" i="1">
                              <a:latin typeface="Cambria Math" panose="02040503050406030204" pitchFamily="18" charset="0"/>
                            </a:rPr>
                            <m:t>𝑖𝑛</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𝑏</m:t>
                          </m:r>
                        </m:e>
                        <m:sub>
                          <m:r>
                            <a:rPr lang="en-CA" i="1">
                              <a:latin typeface="Cambria Math" panose="02040503050406030204" pitchFamily="18" charset="0"/>
                            </a:rPr>
                            <m:t>1</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11</m:t>
                          </m:r>
                        </m:sub>
                      </m:sSub>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1</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21</m:t>
                          </m:r>
                        </m:sub>
                      </m:sSub>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2</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𝑛</m:t>
                          </m:r>
                          <m:r>
                            <a:rPr lang="en-CA" i="1">
                              <a:latin typeface="Cambria Math" panose="02040503050406030204" pitchFamily="18" charset="0"/>
                            </a:rPr>
                            <m:t>1</m:t>
                          </m:r>
                        </m:sub>
                      </m:sSub>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𝑛</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CA" i="1">
                              <a:latin typeface="Cambria Math" panose="02040503050406030204" pitchFamily="18" charset="0"/>
                            </a:rPr>
                            <m:t>𝑦</m:t>
                          </m:r>
                        </m:e>
                        <m:sub>
                          <m:r>
                            <a:rPr lang="en-CA" b="0" i="1" smtClean="0">
                              <a:latin typeface="Cambria Math" panose="02040503050406030204" pitchFamily="18" charset="0"/>
                            </a:rPr>
                            <m:t>2</m:t>
                          </m:r>
                          <m:r>
                            <a:rPr lang="en-CA" i="1">
                              <a:latin typeface="Cambria Math" panose="02040503050406030204" pitchFamily="18" charset="0"/>
                            </a:rPr>
                            <m:t>_</m:t>
                          </m:r>
                          <m:r>
                            <a:rPr lang="en-CA" i="1">
                              <a:latin typeface="Cambria Math" panose="02040503050406030204" pitchFamily="18" charset="0"/>
                            </a:rPr>
                            <m:t>𝑖𝑛</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𝑏</m:t>
                          </m:r>
                        </m:e>
                        <m:sub>
                          <m:r>
                            <a:rPr lang="en-CA" b="0" i="1" smtClean="0">
                              <a:latin typeface="Cambria Math" panose="02040503050406030204" pitchFamily="18" charset="0"/>
                            </a:rPr>
                            <m:t>2</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1</m:t>
                          </m:r>
                          <m:r>
                            <a:rPr lang="en-CA" b="0" i="1" smtClean="0">
                              <a:latin typeface="Cambria Math" panose="02040503050406030204" pitchFamily="18" charset="0"/>
                            </a:rPr>
                            <m:t>2</m:t>
                          </m:r>
                        </m:sub>
                      </m:sSub>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1</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2</m:t>
                          </m:r>
                          <m:r>
                            <a:rPr lang="en-CA" b="0" i="1" smtClean="0">
                              <a:latin typeface="Cambria Math" panose="02040503050406030204" pitchFamily="18" charset="0"/>
                            </a:rPr>
                            <m:t>2</m:t>
                          </m:r>
                        </m:sub>
                      </m:sSub>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2</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𝑛</m:t>
                          </m:r>
                          <m:r>
                            <a:rPr lang="en-CA" b="0" i="1" smtClean="0">
                              <a:latin typeface="Cambria Math" panose="02040503050406030204" pitchFamily="18" charset="0"/>
                            </a:rPr>
                            <m:t>2</m:t>
                          </m:r>
                        </m:sub>
                      </m:sSub>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𝑛</m:t>
                          </m:r>
                        </m:sub>
                      </m:sSub>
                    </m:oMath>
                  </m:oMathPara>
                </a14:m>
                <a:endParaRPr lang="en-US" dirty="0"/>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CA"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CA" i="1">
                              <a:latin typeface="Cambria Math" panose="02040503050406030204" pitchFamily="18" charset="0"/>
                            </a:rPr>
                            <m:t>𝑦</m:t>
                          </m:r>
                        </m:e>
                        <m:sub>
                          <m:r>
                            <a:rPr lang="en-CA" b="0" i="1" smtClean="0">
                              <a:latin typeface="Cambria Math" panose="02040503050406030204" pitchFamily="18" charset="0"/>
                            </a:rPr>
                            <m:t>𝑚</m:t>
                          </m:r>
                          <m:r>
                            <a:rPr lang="en-CA" i="1">
                              <a:latin typeface="Cambria Math" panose="02040503050406030204" pitchFamily="18" charset="0"/>
                            </a:rPr>
                            <m:t>_</m:t>
                          </m:r>
                          <m:r>
                            <a:rPr lang="en-CA" i="1">
                              <a:latin typeface="Cambria Math" panose="02040503050406030204" pitchFamily="18" charset="0"/>
                            </a:rPr>
                            <m:t>𝑖𝑛</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𝑏</m:t>
                          </m:r>
                        </m:e>
                        <m:sub>
                          <m:r>
                            <a:rPr lang="en-CA" b="0" i="1" smtClean="0">
                              <a:latin typeface="Cambria Math" panose="02040503050406030204" pitchFamily="18" charset="0"/>
                            </a:rPr>
                            <m:t>𝑚</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1</m:t>
                          </m:r>
                          <m:r>
                            <a:rPr lang="en-CA" b="0" i="1" smtClean="0">
                              <a:latin typeface="Cambria Math" panose="02040503050406030204" pitchFamily="18" charset="0"/>
                            </a:rPr>
                            <m:t>𝑚</m:t>
                          </m:r>
                        </m:sub>
                      </m:sSub>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1</m:t>
                          </m:r>
                        </m:sub>
                      </m:sSub>
                      <m:r>
                        <a:rPr lang="en-CA" i="1">
                          <a:latin typeface="Cambria Math" panose="02040503050406030204" pitchFamily="18" charset="0"/>
                        </a:rPr>
                        <m:t>+</m:t>
                      </m:r>
                      <m:sSub>
                        <m:sSubPr>
                          <m:ctrlPr>
                            <a:rPr lang="en-CA" i="1" smtClean="0">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2</m:t>
                          </m:r>
                          <m:r>
                            <a:rPr lang="en-CA" b="0" i="1" smtClean="0">
                              <a:latin typeface="Cambria Math" panose="02040503050406030204" pitchFamily="18" charset="0"/>
                            </a:rPr>
                            <m:t>𝑚</m:t>
                          </m:r>
                        </m:sub>
                      </m:sSub>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2</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𝑛</m:t>
                          </m:r>
                          <m:r>
                            <a:rPr lang="en-CA" b="0" i="1" smtClean="0">
                              <a:latin typeface="Cambria Math" panose="02040503050406030204" pitchFamily="18" charset="0"/>
                            </a:rPr>
                            <m:t>𝑚</m:t>
                          </m:r>
                        </m:sub>
                      </m:sSub>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𝑛</m:t>
                          </m:r>
                        </m:sub>
                      </m:sSub>
                    </m:oMath>
                  </m:oMathPara>
                </a14:m>
                <a:endParaRPr lang="en-US" dirty="0"/>
              </a:p>
            </p:txBody>
          </p:sp>
        </mc:Choice>
        <mc:Fallback xmlns="">
          <p:sp>
            <p:nvSpPr>
              <p:cNvPr id="47" name="TextBox 46">
                <a:extLst>
                  <a:ext uri="{FF2B5EF4-FFF2-40B4-BE49-F238E27FC236}">
                    <a16:creationId xmlns:a16="http://schemas.microsoft.com/office/drawing/2014/main" id="{DC225F03-8958-CA8E-9093-0CDCAFC413D2}"/>
                  </a:ext>
                </a:extLst>
              </p:cNvPr>
              <p:cNvSpPr txBox="1">
                <a:spLocks noRot="1" noChangeAspect="1" noMove="1" noResize="1" noEditPoints="1" noAdjustHandles="1" noChangeArrowheads="1" noChangeShapeType="1" noTextEdit="1"/>
              </p:cNvSpPr>
              <p:nvPr/>
            </p:nvSpPr>
            <p:spPr>
              <a:xfrm>
                <a:off x="857984" y="3189537"/>
                <a:ext cx="4384149" cy="1477328"/>
              </a:xfrm>
              <a:prstGeom prst="rect">
                <a:avLst/>
              </a:prstGeom>
              <a:blipFill>
                <a:blip r:embed="rId2"/>
                <a:stretch>
                  <a:fillRect l="-1156" t="-1709" b="-3419"/>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1DD46F24-B601-977D-9E0F-37D3FDDB7B1E}"/>
              </a:ext>
            </a:extLst>
          </p:cNvPr>
          <p:cNvGrpSpPr/>
          <p:nvPr/>
        </p:nvGrpSpPr>
        <p:grpSpPr>
          <a:xfrm>
            <a:off x="669863" y="4868987"/>
            <a:ext cx="4752439" cy="1134240"/>
            <a:chOff x="669863" y="4868987"/>
            <a:chExt cx="4752439" cy="113424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C086A3-CE2D-50E6-4324-4E88BF4081F7}"/>
                    </a:ext>
                  </a:extLst>
                </p:cNvPr>
                <p:cNvSpPr txBox="1"/>
                <p:nvPr/>
              </p:nvSpPr>
              <p:spPr>
                <a:xfrm>
                  <a:off x="2505093" y="4903773"/>
                  <a:ext cx="2418611" cy="9509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m>
                                    <m:mPr>
                                      <m:mcs>
                                        <m:mc>
                                          <m:mcPr>
                                            <m:count m:val="3"/>
                                            <m:mcJc m:val="center"/>
                                          </m:mcPr>
                                        </m:mc>
                                      </m:mcs>
                                      <m:ctrlPr>
                                        <a:rPr lang="en-US" i="1" smtClean="0">
                                          <a:latin typeface="Cambria Math" panose="02040503050406030204" pitchFamily="18" charset="0"/>
                                        </a:rPr>
                                      </m:ctrlPr>
                                    </m:mPr>
                                    <m:mr>
                                      <m:e>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11</m:t>
                                            </m:r>
                                          </m:sub>
                                        </m:sSub>
                                      </m:e>
                                      <m:e>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b="0" i="1" smtClean="0">
                                                <a:latin typeface="Cambria Math" panose="02040503050406030204" pitchFamily="18" charset="0"/>
                                              </a:rPr>
                                              <m:t>2</m:t>
                                            </m:r>
                                            <m:r>
                                              <a:rPr lang="en-CA" i="1">
                                                <a:latin typeface="Cambria Math" panose="02040503050406030204" pitchFamily="18" charset="0"/>
                                              </a:rPr>
                                              <m:t>1</m:t>
                                            </m:r>
                                          </m:sub>
                                        </m:sSub>
                                      </m:e>
                                      <m:e>
                                        <m:r>
                                          <a:rPr lang="en-US" i="1" smtClean="0">
                                            <a:latin typeface="Cambria Math" panose="02040503050406030204" pitchFamily="18" charset="0"/>
                                          </a:rPr>
                                          <m:t>…</m:t>
                                        </m:r>
                                      </m:e>
                                    </m:mr>
                                    <m:mr>
                                      <m:e>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1</m:t>
                                            </m:r>
                                            <m:r>
                                              <a:rPr lang="en-CA" b="0" i="1" smtClean="0">
                                                <a:latin typeface="Cambria Math" panose="02040503050406030204" pitchFamily="18" charset="0"/>
                                              </a:rPr>
                                              <m:t>2</m:t>
                                            </m:r>
                                          </m:sub>
                                        </m:sSub>
                                      </m:e>
                                      <m:e>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b="0" i="1" smtClean="0">
                                                <a:latin typeface="Cambria Math" panose="02040503050406030204" pitchFamily="18" charset="0"/>
                                              </a:rPr>
                                              <m:t>22</m:t>
                                            </m:r>
                                          </m:sub>
                                        </m:sSub>
                                      </m:e>
                                      <m:e>
                                        <m:r>
                                          <a:rPr lang="en-US" i="1" smtClean="0">
                                            <a:latin typeface="Cambria Math" panose="02040503050406030204" pitchFamily="18" charset="0"/>
                                          </a:rPr>
                                          <m:t>…</m:t>
                                        </m:r>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
                                </m:e>
                                <m:e>
                                  <m:m>
                                    <m:mPr>
                                      <m:mcs>
                                        <m:mc>
                                          <m:mcPr>
                                            <m:count m:val="1"/>
                                            <m:mcJc m:val="center"/>
                                          </m:mcPr>
                                        </m:mc>
                                      </m:mcs>
                                      <m:ctrlPr>
                                        <a:rPr lang="en-US" i="1" smtClean="0">
                                          <a:latin typeface="Cambria Math" panose="02040503050406030204" pitchFamily="18" charset="0"/>
                                        </a:rPr>
                                      </m:ctrlPr>
                                    </m:mPr>
                                    <m:mr>
                                      <m:e>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b="0" i="1" smtClean="0">
                                                <a:latin typeface="Cambria Math" panose="02040503050406030204" pitchFamily="18" charset="0"/>
                                              </a:rPr>
                                              <m:t>𝑛</m:t>
                                            </m:r>
                                            <m:r>
                                              <a:rPr lang="en-CA" i="1">
                                                <a:latin typeface="Cambria Math" panose="02040503050406030204" pitchFamily="18" charset="0"/>
                                              </a:rPr>
                                              <m:t>1</m:t>
                                            </m:r>
                                          </m:sub>
                                        </m:sSub>
                                      </m:e>
                                    </m:mr>
                                    <m:mr>
                                      <m:e>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b="0" i="1" smtClean="0">
                                                <a:latin typeface="Cambria Math" panose="02040503050406030204" pitchFamily="18" charset="0"/>
                                              </a:rPr>
                                              <m:t>𝑛</m:t>
                                            </m:r>
                                            <m:r>
                                              <a:rPr lang="en-CA" b="0" i="1" smtClean="0">
                                                <a:latin typeface="Cambria Math" panose="02040503050406030204" pitchFamily="18" charset="0"/>
                                              </a:rPr>
                                              <m:t>2</m:t>
                                            </m:r>
                                          </m:sub>
                                        </m:sSub>
                                      </m:e>
                                    </m:mr>
                                    <m:mr>
                                      <m:e>
                                        <m:r>
                                          <a:rPr lang="en-US" i="1" smtClean="0">
                                            <a:latin typeface="Cambria Math" panose="02040503050406030204" pitchFamily="18" charset="0"/>
                                          </a:rPr>
                                          <m:t>⋮</m:t>
                                        </m:r>
                                      </m:e>
                                    </m:mr>
                                  </m:m>
                                </m:e>
                              </m:mr>
                              <m:mr>
                                <m:e>
                                  <m:m>
                                    <m:mPr>
                                      <m:mcs>
                                        <m:mc>
                                          <m:mcPr>
                                            <m:count m:val="3"/>
                                            <m:mcJc m:val="center"/>
                                          </m:mcPr>
                                        </m:mc>
                                      </m:mcs>
                                      <m:ctrlPr>
                                        <a:rPr lang="en-US" i="1" smtClean="0">
                                          <a:latin typeface="Cambria Math" panose="02040503050406030204" pitchFamily="18" charset="0"/>
                                        </a:rPr>
                                      </m:ctrlPr>
                                    </m:mPr>
                                    <m:mr>
                                      <m:e>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1</m:t>
                                            </m:r>
                                            <m:r>
                                              <a:rPr lang="en-CA" b="0" i="1" smtClean="0">
                                                <a:latin typeface="Cambria Math" panose="02040503050406030204" pitchFamily="18" charset="0"/>
                                              </a:rPr>
                                              <m:t>𝑚</m:t>
                                            </m:r>
                                          </m:sub>
                                        </m:sSub>
                                      </m:e>
                                      <m:e>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b="0" i="1" smtClean="0">
                                                <a:latin typeface="Cambria Math" panose="02040503050406030204" pitchFamily="18" charset="0"/>
                                              </a:rPr>
                                              <m:t>2</m:t>
                                            </m:r>
                                            <m:r>
                                              <a:rPr lang="en-CA" b="0" i="1" smtClean="0">
                                                <a:latin typeface="Cambria Math" panose="02040503050406030204" pitchFamily="18" charset="0"/>
                                              </a:rPr>
                                              <m:t>𝑚</m:t>
                                            </m:r>
                                          </m:sub>
                                        </m:sSub>
                                      </m:e>
                                      <m:e>
                                        <m:r>
                                          <a:rPr lang="en-US" i="1" smtClean="0">
                                            <a:latin typeface="Cambria Math" panose="02040503050406030204" pitchFamily="18" charset="0"/>
                                          </a:rPr>
                                          <m:t>…</m:t>
                                        </m:r>
                                      </m:e>
                                    </m:mr>
                                  </m:m>
                                </m:e>
                                <m:e>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b="0" i="1" smtClean="0">
                                          <a:latin typeface="Cambria Math" panose="02040503050406030204" pitchFamily="18" charset="0"/>
                                        </a:rPr>
                                        <m:t>𝑛𝑚</m:t>
                                      </m:r>
                                    </m:sub>
                                  </m:sSub>
                                </m:e>
                              </m:mr>
                            </m:m>
                          </m:e>
                        </m:d>
                      </m:oMath>
                    </m:oMathPara>
                  </a14:m>
                  <a:endParaRPr lang="en-US" dirty="0"/>
                </a:p>
              </p:txBody>
            </p:sp>
          </mc:Choice>
          <mc:Fallback xmlns="">
            <p:sp>
              <p:nvSpPr>
                <p:cNvPr id="5" name="TextBox 4">
                  <a:extLst>
                    <a:ext uri="{FF2B5EF4-FFF2-40B4-BE49-F238E27FC236}">
                      <a16:creationId xmlns:a16="http://schemas.microsoft.com/office/drawing/2014/main" id="{6CC086A3-CE2D-50E6-4324-4E88BF4081F7}"/>
                    </a:ext>
                  </a:extLst>
                </p:cNvPr>
                <p:cNvSpPr txBox="1">
                  <a:spLocks noRot="1" noChangeAspect="1" noMove="1" noResize="1" noEditPoints="1" noAdjustHandles="1" noChangeArrowheads="1" noChangeShapeType="1" noTextEdit="1"/>
                </p:cNvSpPr>
                <p:nvPr/>
              </p:nvSpPr>
              <p:spPr>
                <a:xfrm>
                  <a:off x="2505093" y="4903773"/>
                  <a:ext cx="2418611" cy="950901"/>
                </a:xfrm>
                <a:prstGeom prst="rect">
                  <a:avLst/>
                </a:prstGeom>
                <a:blipFill>
                  <a:blip r:embed="rId3"/>
                  <a:stretch>
                    <a:fillRect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A00CDA-3CC8-51FA-5169-D476E938083E}"/>
                    </a:ext>
                  </a:extLst>
                </p:cNvPr>
                <p:cNvSpPr txBox="1"/>
                <p:nvPr/>
              </p:nvSpPr>
              <p:spPr>
                <a:xfrm>
                  <a:off x="4908187" y="4868987"/>
                  <a:ext cx="514115"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1</m:t>
                                            </m:r>
                                          </m:sub>
                                        </m:sSub>
                                      </m:e>
                                    </m:mr>
                                    <m:m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b="0" i="1" smtClean="0">
                                                <a:latin typeface="Cambria Math" panose="02040503050406030204" pitchFamily="18" charset="0"/>
                                              </a:rPr>
                                              <m:t>2</m:t>
                                            </m:r>
                                          </m:sub>
                                        </m:sSub>
                                      </m:e>
                                    </m:mr>
                                  </m:m>
                                </m:e>
                              </m:mr>
                              <m:mr>
                                <m:e>
                                  <m:m>
                                    <m:mPr>
                                      <m:mcs>
                                        <m:mc>
                                          <m:mcPr>
                                            <m:count m:val="1"/>
                                            <m:mcJc m:val="center"/>
                                          </m:mcPr>
                                        </m:mc>
                                      </m:mcs>
                                      <m:ctrlPr>
                                        <a:rPr lang="en-US" i="1" smtClean="0">
                                          <a:latin typeface="Cambria Math" panose="02040503050406030204" pitchFamily="18" charset="0"/>
                                        </a:rPr>
                                      </m:ctrlPr>
                                    </m:mPr>
                                    <m:mr>
                                      <m:e>
                                        <m:r>
                                          <m:rPr>
                                            <m:brk m:alnAt="7"/>
                                          </m:rPr>
                                          <a:rPr lang="en-US" i="1" smtClean="0">
                                            <a:latin typeface="Cambria Math" panose="02040503050406030204" pitchFamily="18" charset="0"/>
                                          </a:rPr>
                                          <m:t>⋮</m:t>
                                        </m:r>
                                      </m:e>
                                    </m:mr>
                                    <m:mr>
                                      <m:e>
                                        <m:sSub>
                                          <m:sSubPr>
                                            <m:ctrlPr>
                                              <a:rPr lang="en-CA" i="1" smtClean="0">
                                                <a:latin typeface="Cambria Math" panose="02040503050406030204" pitchFamily="18" charset="0"/>
                                              </a:rPr>
                                            </m:ctrlPr>
                                          </m:sSubPr>
                                          <m:e>
                                            <m:r>
                                              <a:rPr lang="en-CA" i="1">
                                                <a:latin typeface="Cambria Math" panose="02040503050406030204" pitchFamily="18" charset="0"/>
                                              </a:rPr>
                                              <m:t>𝑥</m:t>
                                            </m:r>
                                          </m:e>
                                          <m:sub>
                                            <m:r>
                                              <a:rPr lang="en-CA" b="0" i="1" smtClean="0">
                                                <a:latin typeface="Cambria Math" panose="02040503050406030204" pitchFamily="18" charset="0"/>
                                              </a:rPr>
                                              <m:t>𝑛</m:t>
                                            </m:r>
                                          </m:sub>
                                        </m:sSub>
                                      </m:e>
                                    </m:mr>
                                  </m:m>
                                </m:e>
                              </m:mr>
                            </m:m>
                          </m:e>
                        </m:d>
                      </m:oMath>
                    </m:oMathPara>
                  </a14:m>
                  <a:endParaRPr lang="en-US" dirty="0"/>
                </a:p>
              </p:txBody>
            </p:sp>
          </mc:Choice>
          <mc:Fallback xmlns="">
            <p:sp>
              <p:nvSpPr>
                <p:cNvPr id="6" name="TextBox 5">
                  <a:extLst>
                    <a:ext uri="{FF2B5EF4-FFF2-40B4-BE49-F238E27FC236}">
                      <a16:creationId xmlns:a16="http://schemas.microsoft.com/office/drawing/2014/main" id="{DAA00CDA-3CC8-51FA-5169-D476E938083E}"/>
                    </a:ext>
                  </a:extLst>
                </p:cNvPr>
                <p:cNvSpPr txBox="1">
                  <a:spLocks noRot="1" noChangeAspect="1" noMove="1" noResize="1" noEditPoints="1" noAdjustHandles="1" noChangeArrowheads="1" noChangeShapeType="1" noTextEdit="1"/>
                </p:cNvSpPr>
                <p:nvPr/>
              </p:nvSpPr>
              <p:spPr>
                <a:xfrm>
                  <a:off x="4908187" y="4868987"/>
                  <a:ext cx="514115" cy="1020472"/>
                </a:xfrm>
                <a:prstGeom prst="rect">
                  <a:avLst/>
                </a:prstGeom>
                <a:blipFill>
                  <a:blip r:embed="rId4"/>
                  <a:stretch>
                    <a:fillRect b="-24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A936C68-030D-A866-BE7B-10F20669C497}"/>
                    </a:ext>
                  </a:extLst>
                </p:cNvPr>
                <p:cNvSpPr txBox="1"/>
                <p:nvPr/>
              </p:nvSpPr>
              <p:spPr>
                <a:xfrm>
                  <a:off x="669863" y="4931517"/>
                  <a:ext cx="945387" cy="1020472"/>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sSub>
                                        <m:sSubPr>
                                          <m:ctrlPr>
                                            <a:rPr lang="en-US" i="1">
                                              <a:latin typeface="Cambria Math" panose="02040503050406030204" pitchFamily="18" charset="0"/>
                                            </a:rPr>
                                          </m:ctrlPr>
                                        </m:sSubPr>
                                        <m:e>
                                          <m:r>
                                            <a:rPr lang="en-CA" i="1">
                                              <a:latin typeface="Cambria Math" panose="02040503050406030204" pitchFamily="18" charset="0"/>
                                            </a:rPr>
                                            <m:t>𝑦</m:t>
                                          </m:r>
                                        </m:e>
                                        <m:sub>
                                          <m:r>
                                            <a:rPr lang="en-CA" i="1">
                                              <a:latin typeface="Cambria Math" panose="02040503050406030204" pitchFamily="18" charset="0"/>
                                            </a:rPr>
                                            <m:t>1_</m:t>
                                          </m:r>
                                          <m:r>
                                            <a:rPr lang="en-CA" i="1">
                                              <a:latin typeface="Cambria Math" panose="02040503050406030204" pitchFamily="18" charset="0"/>
                                            </a:rPr>
                                            <m:t>𝑖𝑛</m:t>
                                          </m:r>
                                        </m:sub>
                                      </m:sSub>
                                    </m:e>
                                  </m:mr>
                                  <m:mr>
                                    <m:e>
                                      <m:sSub>
                                        <m:sSubPr>
                                          <m:ctrlPr>
                                            <a:rPr lang="en-US" i="1">
                                              <a:latin typeface="Cambria Math" panose="02040503050406030204" pitchFamily="18" charset="0"/>
                                            </a:rPr>
                                          </m:ctrlPr>
                                        </m:sSubPr>
                                        <m:e>
                                          <m:r>
                                            <a:rPr lang="en-CA" i="1">
                                              <a:latin typeface="Cambria Math" panose="02040503050406030204" pitchFamily="18" charset="0"/>
                                            </a:rPr>
                                            <m:t>𝑦</m:t>
                                          </m:r>
                                        </m:e>
                                        <m:sub>
                                          <m:r>
                                            <a:rPr lang="en-CA" b="0" i="1" smtClean="0">
                                              <a:latin typeface="Cambria Math" panose="02040503050406030204" pitchFamily="18" charset="0"/>
                                            </a:rPr>
                                            <m:t>2</m:t>
                                          </m:r>
                                          <m:r>
                                            <a:rPr lang="en-CA" i="1">
                                              <a:latin typeface="Cambria Math" panose="02040503050406030204" pitchFamily="18" charset="0"/>
                                            </a:rPr>
                                            <m:t>_</m:t>
                                          </m:r>
                                          <m:r>
                                            <a:rPr lang="en-CA" i="1">
                                              <a:latin typeface="Cambria Math" panose="02040503050406030204" pitchFamily="18" charset="0"/>
                                            </a:rPr>
                                            <m:t>𝑖𝑛</m:t>
                                          </m:r>
                                        </m:sub>
                                      </m:sSub>
                                    </m:e>
                                  </m:mr>
                                </m:m>
                              </m:e>
                            </m:mr>
                            <m:mr>
                              <m:e>
                                <m:m>
                                  <m:mPr>
                                    <m:mcs>
                                      <m:mc>
                                        <m:mcPr>
                                          <m:count m:val="1"/>
                                          <m:mcJc m:val="center"/>
                                        </m:mcPr>
                                      </m:mc>
                                    </m:mcs>
                                    <m:ctrlPr>
                                      <a:rPr lang="en-US" i="1" smtClean="0">
                                        <a:latin typeface="Cambria Math" panose="02040503050406030204" pitchFamily="18" charset="0"/>
                                      </a:rPr>
                                    </m:ctrlPr>
                                  </m:mPr>
                                  <m:mr>
                                    <m:e>
                                      <m:r>
                                        <m:rPr>
                                          <m:brk m:alnAt="7"/>
                                        </m:rPr>
                                        <a:rPr lang="en-US" i="1" smtClean="0">
                                          <a:latin typeface="Cambria Math" panose="02040503050406030204" pitchFamily="18" charset="0"/>
                                        </a:rPr>
                                        <m:t>⋮</m:t>
                                      </m:r>
                                    </m:e>
                                  </m:mr>
                                  <m:mr>
                                    <m:e>
                                      <m:sSub>
                                        <m:sSubPr>
                                          <m:ctrlPr>
                                            <a:rPr lang="en-US" i="1">
                                              <a:latin typeface="Cambria Math" panose="02040503050406030204" pitchFamily="18" charset="0"/>
                                            </a:rPr>
                                          </m:ctrlPr>
                                        </m:sSubPr>
                                        <m:e>
                                          <m:r>
                                            <a:rPr lang="en-CA" i="1">
                                              <a:latin typeface="Cambria Math" panose="02040503050406030204" pitchFamily="18" charset="0"/>
                                            </a:rPr>
                                            <m:t>𝑦</m:t>
                                          </m:r>
                                        </m:e>
                                        <m:sub>
                                          <m:r>
                                            <m:rPr>
                                              <m:sty m:val="p"/>
                                            </m:rPr>
                                            <a:rPr lang="en-CA" b="0" i="1" smtClean="0">
                                              <a:latin typeface="Cambria Math" panose="02040503050406030204" pitchFamily="18" charset="0"/>
                                            </a:rPr>
                                            <m:t>m</m:t>
                                          </m:r>
                                          <m:r>
                                            <a:rPr lang="en-CA" i="1">
                                              <a:latin typeface="Cambria Math" panose="02040503050406030204" pitchFamily="18" charset="0"/>
                                            </a:rPr>
                                            <m:t>_</m:t>
                                          </m:r>
                                          <m:r>
                                            <a:rPr lang="en-CA" i="1">
                                              <a:latin typeface="Cambria Math" panose="02040503050406030204" pitchFamily="18" charset="0"/>
                                            </a:rPr>
                                            <m:t>𝑖𝑛</m:t>
                                          </m:r>
                                        </m:sub>
                                      </m:sSub>
                                    </m:e>
                                  </m:mr>
                                </m:m>
                              </m:e>
                            </m:mr>
                          </m:m>
                        </m:e>
                      </m:d>
                    </m:oMath>
                  </a14:m>
                  <a:r>
                    <a:rPr lang="en-US" dirty="0"/>
                    <a:t> =</a:t>
                  </a:r>
                </a:p>
              </p:txBody>
            </p:sp>
          </mc:Choice>
          <mc:Fallback xmlns="">
            <p:sp>
              <p:nvSpPr>
                <p:cNvPr id="50" name="TextBox 49">
                  <a:extLst>
                    <a:ext uri="{FF2B5EF4-FFF2-40B4-BE49-F238E27FC236}">
                      <a16:creationId xmlns:a16="http://schemas.microsoft.com/office/drawing/2014/main" id="{DA936C68-030D-A866-BE7B-10F20669C497}"/>
                    </a:ext>
                  </a:extLst>
                </p:cNvPr>
                <p:cNvSpPr txBox="1">
                  <a:spLocks noRot="1" noChangeAspect="1" noMove="1" noResize="1" noEditPoints="1" noAdjustHandles="1" noChangeArrowheads="1" noChangeShapeType="1" noTextEdit="1"/>
                </p:cNvSpPr>
                <p:nvPr/>
              </p:nvSpPr>
              <p:spPr>
                <a:xfrm>
                  <a:off x="669863" y="4931517"/>
                  <a:ext cx="945387" cy="1020472"/>
                </a:xfrm>
                <a:prstGeom prst="rect">
                  <a:avLst/>
                </a:prstGeom>
                <a:blipFill>
                  <a:blip r:embed="rId5"/>
                  <a:stretch>
                    <a:fillRect r="-6579" b="-98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2D06E8-4C5B-CB57-C788-71EA82B5A1D2}"/>
                    </a:ext>
                  </a:extLst>
                </p:cNvPr>
                <p:cNvSpPr txBox="1"/>
                <p:nvPr/>
              </p:nvSpPr>
              <p:spPr>
                <a:xfrm>
                  <a:off x="1682878" y="4906773"/>
                  <a:ext cx="834459" cy="10964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sSub>
                                          <m:sSubPr>
                                            <m:ctrlPr>
                                              <a:rPr lang="en-CA" i="1">
                                                <a:latin typeface="Cambria Math" panose="02040503050406030204" pitchFamily="18" charset="0"/>
                                              </a:rPr>
                                            </m:ctrlPr>
                                          </m:sSubPr>
                                          <m:e>
                                            <m:r>
                                              <a:rPr lang="en-CA" i="1">
                                                <a:latin typeface="Cambria Math" panose="02040503050406030204" pitchFamily="18" charset="0"/>
                                              </a:rPr>
                                              <m:t>𝑏</m:t>
                                            </m:r>
                                          </m:e>
                                          <m:sub>
                                            <m:r>
                                              <a:rPr lang="en-CA" b="0" i="1" smtClean="0">
                                                <a:latin typeface="Cambria Math" panose="02040503050406030204" pitchFamily="18" charset="0"/>
                                              </a:rPr>
                                              <m:t>1</m:t>
                                            </m:r>
                                          </m:sub>
                                        </m:sSub>
                                      </m:e>
                                    </m:mr>
                                    <m:mr>
                                      <m:e>
                                        <m:sSub>
                                          <m:sSubPr>
                                            <m:ctrlPr>
                                              <a:rPr lang="en-CA" i="1">
                                                <a:latin typeface="Cambria Math" panose="02040503050406030204" pitchFamily="18" charset="0"/>
                                              </a:rPr>
                                            </m:ctrlPr>
                                          </m:sSubPr>
                                          <m:e>
                                            <m:r>
                                              <a:rPr lang="en-CA" i="1">
                                                <a:latin typeface="Cambria Math" panose="02040503050406030204" pitchFamily="18" charset="0"/>
                                              </a:rPr>
                                              <m:t>𝑏</m:t>
                                            </m:r>
                                          </m:e>
                                          <m:sub>
                                            <m:r>
                                              <a:rPr lang="en-CA" b="0" i="1" smtClean="0">
                                                <a:latin typeface="Cambria Math" panose="02040503050406030204" pitchFamily="18" charset="0"/>
                                              </a:rPr>
                                              <m:t>2</m:t>
                                            </m:r>
                                          </m:sub>
                                        </m:sSub>
                                      </m:e>
                                    </m:mr>
                                  </m:m>
                                </m:e>
                              </m:mr>
                              <m:mr>
                                <m:e>
                                  <m:m>
                                    <m:mPr>
                                      <m:mcs>
                                        <m:mc>
                                          <m:mcPr>
                                            <m:count m:val="1"/>
                                            <m:mcJc m:val="center"/>
                                          </m:mcPr>
                                        </m:mc>
                                      </m:mcs>
                                      <m:ctrlPr>
                                        <a:rPr lang="en-US" i="1" smtClean="0">
                                          <a:latin typeface="Cambria Math" panose="02040503050406030204" pitchFamily="18" charset="0"/>
                                        </a:rPr>
                                      </m:ctrlPr>
                                    </m:mPr>
                                    <m:mr>
                                      <m:e>
                                        <m:r>
                                          <m:rPr>
                                            <m:brk m:alnAt="7"/>
                                          </m:rPr>
                                          <a:rPr lang="en-US" i="1" smtClean="0">
                                            <a:latin typeface="Cambria Math" panose="02040503050406030204" pitchFamily="18" charset="0"/>
                                          </a:rPr>
                                          <m:t>⋮</m:t>
                                        </m:r>
                                      </m:e>
                                    </m:mr>
                                    <m:mr>
                                      <m:e>
                                        <m:sSub>
                                          <m:sSubPr>
                                            <m:ctrlPr>
                                              <a:rPr lang="en-CA" i="1">
                                                <a:latin typeface="Cambria Math" panose="02040503050406030204" pitchFamily="18" charset="0"/>
                                              </a:rPr>
                                            </m:ctrlPr>
                                          </m:sSubPr>
                                          <m:e>
                                            <m:r>
                                              <a:rPr lang="en-CA" i="1">
                                                <a:latin typeface="Cambria Math" panose="02040503050406030204" pitchFamily="18" charset="0"/>
                                              </a:rPr>
                                              <m:t>𝑏</m:t>
                                            </m:r>
                                          </m:e>
                                          <m:sub>
                                            <m:r>
                                              <a:rPr lang="en-CA" i="1">
                                                <a:latin typeface="Cambria Math" panose="02040503050406030204" pitchFamily="18" charset="0"/>
                                              </a:rPr>
                                              <m:t>𝑚</m:t>
                                            </m:r>
                                          </m:sub>
                                        </m:sSub>
                                      </m:e>
                                    </m:mr>
                                  </m:m>
                                </m:e>
                              </m:mr>
                            </m:m>
                          </m:e>
                        </m:d>
                        <m:r>
                          <a:rPr lang="en-CA" b="0" i="0" smtClean="0">
                            <a:latin typeface="Cambria Math" panose="02040503050406030204" pitchFamily="18" charset="0"/>
                          </a:rPr>
                          <m:t> +</m:t>
                        </m:r>
                      </m:oMath>
                    </m:oMathPara>
                  </a14:m>
                  <a:endParaRPr lang="en-US" dirty="0"/>
                </a:p>
              </p:txBody>
            </p:sp>
          </mc:Choice>
          <mc:Fallback xmlns="">
            <p:sp>
              <p:nvSpPr>
                <p:cNvPr id="51" name="TextBox 50">
                  <a:extLst>
                    <a:ext uri="{FF2B5EF4-FFF2-40B4-BE49-F238E27FC236}">
                      <a16:creationId xmlns:a16="http://schemas.microsoft.com/office/drawing/2014/main" id="{F82D06E8-4C5B-CB57-C788-71EA82B5A1D2}"/>
                    </a:ext>
                  </a:extLst>
                </p:cNvPr>
                <p:cNvSpPr txBox="1">
                  <a:spLocks noRot="1" noChangeAspect="1" noMove="1" noResize="1" noEditPoints="1" noAdjustHandles="1" noChangeArrowheads="1" noChangeShapeType="1" noTextEdit="1"/>
                </p:cNvSpPr>
                <p:nvPr/>
              </p:nvSpPr>
              <p:spPr>
                <a:xfrm>
                  <a:off x="1682878" y="4906773"/>
                  <a:ext cx="834459" cy="1096454"/>
                </a:xfrm>
                <a:prstGeom prst="rect">
                  <a:avLst/>
                </a:prstGeom>
                <a:blipFill>
                  <a:blip r:embed="rId6"/>
                  <a:stretch>
                    <a:fillRect t="-2299" r="-2985"/>
                  </a:stretch>
                </a:blipFill>
              </p:spPr>
              <p:txBody>
                <a:bodyPr/>
                <a:lstStyle/>
                <a:p>
                  <a:r>
                    <a:rPr lang="en-US">
                      <a:noFill/>
                    </a:rPr>
                    <a:t> </a:t>
                  </a:r>
                </a:p>
              </p:txBody>
            </p:sp>
          </mc:Fallback>
        </mc:AlternateContent>
      </p:grpSp>
      <p:sp>
        <p:nvSpPr>
          <p:cNvPr id="7" name="Right Arrow 6">
            <a:extLst>
              <a:ext uri="{FF2B5EF4-FFF2-40B4-BE49-F238E27FC236}">
                <a16:creationId xmlns:a16="http://schemas.microsoft.com/office/drawing/2014/main" id="{6DFEC028-9892-F8FE-DAB6-E3F46689EE27}"/>
              </a:ext>
            </a:extLst>
          </p:cNvPr>
          <p:cNvSpPr/>
          <p:nvPr/>
        </p:nvSpPr>
        <p:spPr bwMode="auto">
          <a:xfrm>
            <a:off x="228600" y="5322814"/>
            <a:ext cx="304800" cy="21994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29FFB34-72B4-F454-927B-E7C798091FD1}"/>
                  </a:ext>
                </a:extLst>
              </p:cNvPr>
              <p:cNvSpPr/>
              <p:nvPr/>
            </p:nvSpPr>
            <p:spPr>
              <a:xfrm>
                <a:off x="1731872" y="6048376"/>
                <a:ext cx="18512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CA" sz="2000" b="1" i="1">
                              <a:latin typeface="Cambria Math" panose="02040503050406030204" pitchFamily="18" charset="0"/>
                            </a:rPr>
                            <m:t>𝒚</m:t>
                          </m:r>
                        </m:e>
                        <m:sub>
                          <m:r>
                            <a:rPr lang="en-CA" sz="2000" i="1">
                              <a:latin typeface="Cambria Math" panose="02040503050406030204" pitchFamily="18" charset="0"/>
                            </a:rPr>
                            <m:t>𝑖𝑛</m:t>
                          </m:r>
                        </m:sub>
                      </m:sSub>
                      <m:r>
                        <a:rPr lang="en-CA" sz="2000" b="0" i="1" smtClean="0">
                          <a:latin typeface="Cambria Math" panose="02040503050406030204" pitchFamily="18" charset="0"/>
                        </a:rPr>
                        <m:t>=</m:t>
                      </m:r>
                      <m:r>
                        <a:rPr lang="en-CA" sz="2000" b="1" i="1" smtClean="0">
                          <a:latin typeface="Cambria Math" panose="02040503050406030204" pitchFamily="18" charset="0"/>
                        </a:rPr>
                        <m:t>𝒃</m:t>
                      </m:r>
                      <m:r>
                        <a:rPr lang="en-CA" sz="2000" b="0" i="1" smtClean="0">
                          <a:latin typeface="Cambria Math" panose="02040503050406030204" pitchFamily="18" charset="0"/>
                        </a:rPr>
                        <m:t>+</m:t>
                      </m:r>
                      <m:r>
                        <a:rPr lang="en-CA" sz="2000" b="1" i="1" smtClean="0">
                          <a:latin typeface="Cambria Math" panose="02040503050406030204" pitchFamily="18" charset="0"/>
                        </a:rPr>
                        <m:t>𝑾𝑿</m:t>
                      </m:r>
                    </m:oMath>
                  </m:oMathPara>
                </a14:m>
                <a:endParaRPr lang="en-US" b="1" dirty="0"/>
              </a:p>
            </p:txBody>
          </p:sp>
        </mc:Choice>
        <mc:Fallback xmlns="">
          <p:sp>
            <p:nvSpPr>
              <p:cNvPr id="8" name="Rectangle 7">
                <a:extLst>
                  <a:ext uri="{FF2B5EF4-FFF2-40B4-BE49-F238E27FC236}">
                    <a16:creationId xmlns:a16="http://schemas.microsoft.com/office/drawing/2014/main" id="{A29FFB34-72B4-F454-927B-E7C798091FD1}"/>
                  </a:ext>
                </a:extLst>
              </p:cNvPr>
              <p:cNvSpPr>
                <a:spLocks noRot="1" noChangeAspect="1" noMove="1" noResize="1" noEditPoints="1" noAdjustHandles="1" noChangeArrowheads="1" noChangeShapeType="1" noTextEdit="1"/>
              </p:cNvSpPr>
              <p:nvPr/>
            </p:nvSpPr>
            <p:spPr>
              <a:xfrm>
                <a:off x="1731872" y="6048376"/>
                <a:ext cx="1851212" cy="400110"/>
              </a:xfrm>
              <a:prstGeom prst="rect">
                <a:avLst/>
              </a:prstGeom>
              <a:blipFill>
                <a:blip r:embed="rId7"/>
                <a:stretch>
                  <a:fillRect b="-9375"/>
                </a:stretch>
              </a:blipFill>
            </p:spPr>
            <p:txBody>
              <a:bodyPr/>
              <a:lstStyle/>
              <a:p>
                <a:r>
                  <a:rPr lang="en-US">
                    <a:noFill/>
                  </a:rPr>
                  <a:t> </a:t>
                </a:r>
              </a:p>
            </p:txBody>
          </p:sp>
        </mc:Fallback>
      </mc:AlternateContent>
      <p:sp>
        <p:nvSpPr>
          <p:cNvPr id="54" name="Right Arrow 53">
            <a:extLst>
              <a:ext uri="{FF2B5EF4-FFF2-40B4-BE49-F238E27FC236}">
                <a16:creationId xmlns:a16="http://schemas.microsoft.com/office/drawing/2014/main" id="{DE74F097-CFCC-C02F-D174-E79987500B31}"/>
              </a:ext>
            </a:extLst>
          </p:cNvPr>
          <p:cNvSpPr/>
          <p:nvPr/>
        </p:nvSpPr>
        <p:spPr bwMode="auto">
          <a:xfrm>
            <a:off x="1314298" y="6184605"/>
            <a:ext cx="304800" cy="21994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0899"/>
                                        </p:tgtEl>
                                        <p:attrNameLst>
                                          <p:attrName>style.visibility</p:attrName>
                                        </p:attrNameLst>
                                      </p:cBhvr>
                                      <p:to>
                                        <p:strVal val="visible"/>
                                      </p:to>
                                    </p:set>
                                    <p:animEffect transition="in" filter="checkerboard(across)">
                                      <p:cBhvr>
                                        <p:cTn id="7" dur="500"/>
                                        <p:tgtEl>
                                          <p:spTgt spid="8089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0898">
                                            <p:txEl>
                                              <p:pRg st="0" end="0"/>
                                            </p:txEl>
                                          </p:spTgt>
                                        </p:tgtEl>
                                        <p:attrNameLst>
                                          <p:attrName>style.visibility</p:attrName>
                                        </p:attrNameLst>
                                      </p:cBhvr>
                                      <p:to>
                                        <p:strVal val="visible"/>
                                      </p:to>
                                    </p:set>
                                    <p:animEffect transition="in" filter="dissolve">
                                      <p:cBhvr>
                                        <p:cTn id="12" dur="500"/>
                                        <p:tgtEl>
                                          <p:spTgt spid="8089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0898">
                                            <p:txEl>
                                              <p:pRg st="1" end="1"/>
                                            </p:txEl>
                                          </p:spTgt>
                                        </p:tgtEl>
                                        <p:attrNameLst>
                                          <p:attrName>style.visibility</p:attrName>
                                        </p:attrNameLst>
                                      </p:cBhvr>
                                      <p:to>
                                        <p:strVal val="visible"/>
                                      </p:to>
                                    </p:set>
                                    <p:animEffect transition="in" filter="dissolve">
                                      <p:cBhvr>
                                        <p:cTn id="17" dur="500"/>
                                        <p:tgtEl>
                                          <p:spTgt spid="8089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animBg="1"/>
      <p:bldP spid="47" grpId="0"/>
      <p:bldP spid="7" grpId="0" animBg="1"/>
      <p:bldP spid="8" grpId="0"/>
      <p:bldP spid="5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body" idx="1"/>
          </p:nvPr>
        </p:nvSpPr>
        <p:spPr>
          <a:xfrm>
            <a:off x="1524000" y="1219200"/>
            <a:ext cx="9144000" cy="5638800"/>
          </a:xfrm>
        </p:spPr>
        <p:txBody>
          <a:bodyPr/>
          <a:lstStyle/>
          <a:p>
            <a:pPr marL="609600" indent="-609600">
              <a:lnSpc>
                <a:spcPct val="90000"/>
              </a:lnSpc>
              <a:buFont typeface="Wingdings" pitchFamily="2" charset="2"/>
              <a:buChar char="l"/>
            </a:pPr>
            <a:r>
              <a:rPr lang="en-US" sz="2400" b="1" dirty="0">
                <a:latin typeface="Tahoma" pitchFamily="34" charset="0"/>
              </a:rPr>
              <a:t>For this example, each input vector is a 63-tuple representing a letter expressed as a pattern on a 7x9 grid of pixels.</a:t>
            </a:r>
          </a:p>
          <a:p>
            <a:pPr marL="609600" indent="-609600">
              <a:lnSpc>
                <a:spcPct val="90000"/>
              </a:lnSpc>
              <a:buFont typeface="Wingdings" pitchFamily="2" charset="2"/>
              <a:buChar char="l"/>
            </a:pPr>
            <a:r>
              <a:rPr lang="en-US" sz="2400" b="1" dirty="0">
                <a:latin typeface="Tahoma" pitchFamily="34" charset="0"/>
              </a:rPr>
              <a:t>There are seven categories to which each input vector may belong, so there are seven components to the output vector, each representing a letter: A, B, C, D, E, K or J.</a:t>
            </a:r>
          </a:p>
          <a:p>
            <a:pPr marL="609600" indent="-609600">
              <a:lnSpc>
                <a:spcPct val="90000"/>
              </a:lnSpc>
              <a:buFont typeface="Wingdings" pitchFamily="2" charset="2"/>
              <a:buChar char="l"/>
            </a:pPr>
            <a:r>
              <a:rPr lang="en-US" sz="2400" b="1" dirty="0">
                <a:latin typeface="Tahoma" pitchFamily="34" charset="0"/>
              </a:rPr>
              <a:t>The training input patterns, and target responses must be converted to an appropriate form for the neural net to process.</a:t>
            </a:r>
          </a:p>
          <a:p>
            <a:pPr marL="609600" indent="-609600">
              <a:lnSpc>
                <a:spcPct val="90000"/>
              </a:lnSpc>
              <a:buFont typeface="Wingdings" pitchFamily="2" charset="2"/>
              <a:buChar char="l"/>
            </a:pPr>
            <a:r>
              <a:rPr lang="en-US" sz="2400" b="1" dirty="0">
                <a:latin typeface="Tahoma" pitchFamily="34" charset="0"/>
              </a:rPr>
              <a:t>A bipolar representation has better computational characteristics than does a binary representation.</a:t>
            </a:r>
          </a:p>
          <a:p>
            <a:pPr marL="609600" indent="-609600">
              <a:lnSpc>
                <a:spcPct val="90000"/>
              </a:lnSpc>
              <a:buFont typeface="Wingdings" pitchFamily="2" charset="2"/>
              <a:buChar char="l"/>
            </a:pPr>
            <a:r>
              <a:rPr lang="en-US" sz="2400" b="1" dirty="0">
                <a:latin typeface="Tahoma" pitchFamily="34" charset="0"/>
              </a:rPr>
              <a:t>We would also require a ‘modified training algorithm’ for several output categories. One such algorithm is given on the next slide.</a:t>
            </a:r>
          </a:p>
        </p:txBody>
      </p:sp>
      <p:sp>
        <p:nvSpPr>
          <p:cNvPr id="81923" name="WordArt 3"/>
          <p:cNvSpPr>
            <a:spLocks noChangeArrowheads="1" noChangeShapeType="1" noTextEdit="1"/>
          </p:cNvSpPr>
          <p:nvPr/>
        </p:nvSpPr>
        <p:spPr bwMode="auto">
          <a:xfrm>
            <a:off x="2009776" y="228600"/>
            <a:ext cx="8277225" cy="990600"/>
          </a:xfrm>
          <a:prstGeom prst="rect">
            <a:avLst/>
          </a:prstGeom>
        </p:spPr>
        <p:txBody>
          <a:bodyPr wrap="none" fromWordArt="1">
            <a:prstTxWarp prst="textPlain">
              <a:avLst>
                <a:gd name="adj" fmla="val 50000"/>
              </a:avLst>
            </a:prstTxWarp>
          </a:bodyPr>
          <a:lstStyle/>
          <a:p>
            <a:r>
              <a:rPr lang="en-US" sz="3600" kern="10">
                <a:ln w="9525">
                  <a:noFill/>
                  <a:round/>
                  <a:headEnd/>
                  <a:tailEnd/>
                </a:ln>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a:rPr>
              <a:t>A Perceptron to classify letters from</a:t>
            </a:r>
          </a:p>
          <a:p>
            <a:r>
              <a:rPr lang="en-US" sz="3600" kern="10">
                <a:ln w="9525">
                  <a:noFill/>
                  <a:round/>
                  <a:headEnd/>
                  <a:tailEnd/>
                </a:ln>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a:rPr>
              <a:t>different fonts: several output classes</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1923"/>
                                        </p:tgtEl>
                                        <p:attrNameLst>
                                          <p:attrName>style.visibility</p:attrName>
                                        </p:attrNameLst>
                                      </p:cBhvr>
                                      <p:to>
                                        <p:strVal val="visible"/>
                                      </p:to>
                                    </p:set>
                                    <p:animEffect transition="in" filter="checkerboard(across)">
                                      <p:cBhvr>
                                        <p:cTn id="7" dur="500"/>
                                        <p:tgtEl>
                                          <p:spTgt spid="819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1922">
                                            <p:txEl>
                                              <p:pRg st="0" end="0"/>
                                            </p:txEl>
                                          </p:spTgt>
                                        </p:tgtEl>
                                        <p:attrNameLst>
                                          <p:attrName>style.visibility</p:attrName>
                                        </p:attrNameLst>
                                      </p:cBhvr>
                                      <p:to>
                                        <p:strVal val="visible"/>
                                      </p:to>
                                    </p:set>
                                    <p:animEffect transition="in" filter="dissolve">
                                      <p:cBhvr>
                                        <p:cTn id="12" dur="500"/>
                                        <p:tgtEl>
                                          <p:spTgt spid="8192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1922">
                                            <p:txEl>
                                              <p:pRg st="1" end="1"/>
                                            </p:txEl>
                                          </p:spTgt>
                                        </p:tgtEl>
                                        <p:attrNameLst>
                                          <p:attrName>style.visibility</p:attrName>
                                        </p:attrNameLst>
                                      </p:cBhvr>
                                      <p:to>
                                        <p:strVal val="visible"/>
                                      </p:to>
                                    </p:set>
                                    <p:animEffect transition="in" filter="dissolve">
                                      <p:cBhvr>
                                        <p:cTn id="17" dur="500"/>
                                        <p:tgtEl>
                                          <p:spTgt spid="8192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1922">
                                            <p:txEl>
                                              <p:pRg st="2" end="2"/>
                                            </p:txEl>
                                          </p:spTgt>
                                        </p:tgtEl>
                                        <p:attrNameLst>
                                          <p:attrName>style.visibility</p:attrName>
                                        </p:attrNameLst>
                                      </p:cBhvr>
                                      <p:to>
                                        <p:strVal val="visible"/>
                                      </p:to>
                                    </p:set>
                                    <p:animEffect transition="in" filter="dissolve">
                                      <p:cBhvr>
                                        <p:cTn id="22" dur="500"/>
                                        <p:tgtEl>
                                          <p:spTgt spid="8192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1922">
                                            <p:txEl>
                                              <p:pRg st="3" end="3"/>
                                            </p:txEl>
                                          </p:spTgt>
                                        </p:tgtEl>
                                        <p:attrNameLst>
                                          <p:attrName>style.visibility</p:attrName>
                                        </p:attrNameLst>
                                      </p:cBhvr>
                                      <p:to>
                                        <p:strVal val="visible"/>
                                      </p:to>
                                    </p:set>
                                    <p:animEffect transition="in" filter="dissolve">
                                      <p:cBhvr>
                                        <p:cTn id="27" dur="500"/>
                                        <p:tgtEl>
                                          <p:spTgt spid="8192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1922">
                                            <p:txEl>
                                              <p:pRg st="4" end="4"/>
                                            </p:txEl>
                                          </p:spTgt>
                                        </p:tgtEl>
                                        <p:attrNameLst>
                                          <p:attrName>style.visibility</p:attrName>
                                        </p:attrNameLst>
                                      </p:cBhvr>
                                      <p:to>
                                        <p:strVal val="visible"/>
                                      </p:to>
                                    </p:set>
                                    <p:animEffect transition="in" filter="dissolve">
                                      <p:cBhvr>
                                        <p:cTn id="32" dur="500"/>
                                        <p:tgtEl>
                                          <p:spTgt spid="819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7042" name="Rectangle 2"/>
              <p:cNvSpPr>
                <a:spLocks noGrp="1" noChangeArrowheads="1"/>
              </p:cNvSpPr>
              <p:nvPr>
                <p:ph type="body" idx="1"/>
              </p:nvPr>
            </p:nvSpPr>
            <p:spPr>
              <a:xfrm>
                <a:off x="381001" y="838200"/>
                <a:ext cx="11353800" cy="6019800"/>
              </a:xfrm>
            </p:spPr>
            <p:txBody>
              <a:bodyPr/>
              <a:lstStyle/>
              <a:p>
                <a:pPr marL="609600" indent="-609600">
                  <a:lnSpc>
                    <a:spcPct val="90000"/>
                  </a:lnSpc>
                  <a:buFont typeface="Wingdings" pitchFamily="2" charset="2"/>
                  <a:buAutoNum type="arabicPeriod"/>
                </a:pPr>
                <a:r>
                  <a:rPr lang="en-US" sz="2400" dirty="0">
                    <a:latin typeface="Tahoma" pitchFamily="34" charset="0"/>
                  </a:rPr>
                  <a:t>Initialize weights, bias and the threshold </a:t>
                </a:r>
                <a:r>
                  <a:rPr lang="en-US" sz="2400" dirty="0">
                    <a:latin typeface="Symbol" pitchFamily="18" charset="2"/>
                  </a:rPr>
                  <a:t>q</a:t>
                </a:r>
                <a:r>
                  <a:rPr lang="en-US" sz="2400" dirty="0">
                    <a:latin typeface="Tahoma" pitchFamily="34" charset="0"/>
                  </a:rPr>
                  <a:t>. Also set the learning rate </a:t>
                </a:r>
                <a:r>
                  <a:rPr lang="en-US" sz="2400" dirty="0">
                    <a:latin typeface="Symbol" pitchFamily="18" charset="2"/>
                  </a:rPr>
                  <a:t>a</a:t>
                </a:r>
                <a:r>
                  <a:rPr lang="en-US" sz="2400" dirty="0">
                    <a:latin typeface="Tahoma" pitchFamily="34" charset="0"/>
                  </a:rPr>
                  <a:t> such that ( 0 &lt; </a:t>
                </a:r>
                <a:r>
                  <a:rPr lang="en-US" sz="2400" dirty="0">
                    <a:latin typeface="Symbol" pitchFamily="18" charset="2"/>
                  </a:rPr>
                  <a:t>a</a:t>
                </a:r>
                <a:r>
                  <a:rPr lang="en-US" sz="2400" dirty="0">
                    <a:latin typeface="Tahoma" pitchFamily="34" charset="0"/>
                  </a:rPr>
                  <a:t> &lt;=1).</a:t>
                </a:r>
              </a:p>
              <a:p>
                <a:pPr marL="609600" indent="-609600">
                  <a:lnSpc>
                    <a:spcPct val="90000"/>
                  </a:lnSpc>
                  <a:buFont typeface="Wingdings" pitchFamily="2" charset="2"/>
                  <a:buAutoNum type="arabicPeriod"/>
                </a:pPr>
                <a:r>
                  <a:rPr lang="en-US" sz="2400" dirty="0">
                    <a:latin typeface="Tahoma" pitchFamily="34" charset="0"/>
                  </a:rPr>
                  <a:t>While stopping condition is false, do the following steps.</a:t>
                </a:r>
              </a:p>
              <a:p>
                <a:pPr marL="609600" indent="-609600">
                  <a:lnSpc>
                    <a:spcPct val="90000"/>
                  </a:lnSpc>
                  <a:buFont typeface="Wingdings" pitchFamily="2" charset="2"/>
                  <a:buAutoNum type="arabicPeriod"/>
                </a:pPr>
                <a:r>
                  <a:rPr lang="en-US" sz="2400" dirty="0">
                    <a:latin typeface="Tahoma" pitchFamily="34" charset="0"/>
                  </a:rPr>
                  <a:t>For each training pair </a:t>
                </a:r>
                <a:r>
                  <a:rPr lang="en-US" sz="2400" b="1" dirty="0" err="1">
                    <a:latin typeface="Tahoma" pitchFamily="34" charset="0"/>
                  </a:rPr>
                  <a:t>s</a:t>
                </a:r>
                <a:r>
                  <a:rPr lang="en-US" sz="2400" dirty="0" err="1">
                    <a:latin typeface="Tahoma" pitchFamily="34" charset="0"/>
                  </a:rPr>
                  <a:t>:</a:t>
                </a:r>
                <a:r>
                  <a:rPr lang="en-US" sz="2400" b="1" dirty="0" err="1">
                    <a:latin typeface="Tahoma" pitchFamily="34" charset="0"/>
                  </a:rPr>
                  <a:t>t</a:t>
                </a:r>
                <a:r>
                  <a:rPr lang="en-US" sz="2400" dirty="0">
                    <a:latin typeface="Tahoma" pitchFamily="34" charset="0"/>
                  </a:rPr>
                  <a:t>, do steps 4 to 6.</a:t>
                </a:r>
              </a:p>
              <a:p>
                <a:pPr marL="609600" indent="-609600">
                  <a:lnSpc>
                    <a:spcPct val="90000"/>
                  </a:lnSpc>
                  <a:buFont typeface="Wingdings" pitchFamily="2" charset="2"/>
                  <a:buAutoNum type="arabicPeriod"/>
                </a:pPr>
                <a:r>
                  <a:rPr lang="en-US" sz="2400" dirty="0">
                    <a:latin typeface="Tahoma" pitchFamily="34" charset="0"/>
                  </a:rPr>
                  <a:t>Set the activations of input units. x</a:t>
                </a:r>
                <a:r>
                  <a:rPr lang="en-US" sz="2400" baseline="-25000" dirty="0">
                    <a:latin typeface="Tahoma" pitchFamily="34" charset="0"/>
                  </a:rPr>
                  <a:t>i</a:t>
                </a:r>
                <a:r>
                  <a:rPr lang="en-US" sz="2400" dirty="0">
                    <a:latin typeface="Tahoma" pitchFamily="34" charset="0"/>
                  </a:rPr>
                  <a:t> = </a:t>
                </a:r>
                <a:r>
                  <a:rPr lang="en-US" sz="2400" dirty="0" err="1">
                    <a:latin typeface="Tahoma" pitchFamily="34" charset="0"/>
                  </a:rPr>
                  <a:t>s</a:t>
                </a:r>
                <a:r>
                  <a:rPr lang="en-US" sz="2400" baseline="-25000" dirty="0" err="1">
                    <a:latin typeface="Tahoma" pitchFamily="34" charset="0"/>
                  </a:rPr>
                  <a:t>i</a:t>
                </a:r>
                <a:endParaRPr lang="en-US" sz="2400" baseline="-25000" dirty="0">
                  <a:latin typeface="Tahoma" pitchFamily="34" charset="0"/>
                </a:endParaRPr>
              </a:p>
              <a:p>
                <a:pPr marL="609600" indent="-609600">
                  <a:lnSpc>
                    <a:spcPct val="90000"/>
                  </a:lnSpc>
                  <a:buFont typeface="Wingdings" pitchFamily="2" charset="2"/>
                  <a:buAutoNum type="arabicPeriod"/>
                </a:pPr>
                <a:r>
                  <a:rPr lang="en-US" sz="2400" dirty="0">
                    <a:latin typeface="Tahoma" pitchFamily="34" charset="0"/>
                  </a:rPr>
                  <a:t>Compute the response </a:t>
                </a:r>
                <a14:m>
                  <m:oMath xmlns:m="http://schemas.openxmlformats.org/officeDocument/2006/math">
                    <m:sSub>
                      <m:sSubPr>
                        <m:ctrlPr>
                          <a:rPr lang="en-CA" altLang="en-US" sz="2400" b="1" i="1">
                            <a:latin typeface="Cambria Math" panose="02040503050406030204" pitchFamily="18" charset="0"/>
                            <a:cs typeface="Consolas" panose="020B0609020204030204" pitchFamily="49" charset="0"/>
                          </a:rPr>
                        </m:ctrlPr>
                      </m:sSubPr>
                      <m:e>
                        <m:r>
                          <a:rPr lang="en-CA" altLang="en-US" sz="2400" b="1" i="1">
                            <a:latin typeface="Cambria Math" panose="02040503050406030204" pitchFamily="18" charset="0"/>
                            <a:cs typeface="Consolas" panose="020B0609020204030204" pitchFamily="49" charset="0"/>
                          </a:rPr>
                          <m:t>𝒚</m:t>
                        </m:r>
                      </m:e>
                      <m:sub>
                        <m:r>
                          <a:rPr lang="en-CA" altLang="en-US" sz="2400" b="1" i="1">
                            <a:latin typeface="Cambria Math" panose="02040503050406030204" pitchFamily="18" charset="0"/>
                            <a:cs typeface="Consolas" panose="020B0609020204030204" pitchFamily="49" charset="0"/>
                          </a:rPr>
                          <m:t>𝒋</m:t>
                        </m:r>
                      </m:sub>
                    </m:sSub>
                  </m:oMath>
                </a14:m>
                <a:r>
                  <a:rPr lang="en-US" sz="2400" dirty="0">
                    <a:latin typeface="Tahoma" pitchFamily="34" charset="0"/>
                  </a:rPr>
                  <a:t> of each output unit </a:t>
                </a:r>
                <a:r>
                  <a:rPr lang="en-US" sz="2400" dirty="0" err="1">
                    <a:latin typeface="Tahoma" pitchFamily="34" charset="0"/>
                  </a:rPr>
                  <a:t>Yj</a:t>
                </a:r>
                <a:r>
                  <a:rPr lang="en-US" sz="2400" dirty="0">
                    <a:latin typeface="Tahoma" pitchFamily="34" charset="0"/>
                  </a:rPr>
                  <a:t>, j=1,…,m.</a:t>
                </a:r>
                <a:endParaRPr lang="en-US" sz="2000" dirty="0">
                  <a:latin typeface="Tahoma" pitchFamily="34" charset="0"/>
                </a:endParaRPr>
              </a:p>
              <a:p>
                <a:pPr marL="609600" indent="-609600">
                  <a:lnSpc>
                    <a:spcPct val="90000"/>
                  </a:lnSpc>
                  <a:buFont typeface="Wingdings" pitchFamily="2" charset="2"/>
                  <a:buAutoNum type="arabicPeriod" startAt="6"/>
                </a:pPr>
                <a:r>
                  <a:rPr lang="en-US" sz="2400" dirty="0">
                    <a:latin typeface="Tahoma" pitchFamily="34" charset="0"/>
                  </a:rPr>
                  <a:t>Update weights and bias if an error occurred for this pattern for any of the output unit.</a:t>
                </a:r>
              </a:p>
              <a:p>
                <a:pPr marL="609600" indent="-609600">
                  <a:lnSpc>
                    <a:spcPct val="90000"/>
                  </a:lnSpc>
                  <a:buNone/>
                </a:pPr>
                <a:r>
                  <a:rPr lang="en-US" sz="2400" dirty="0">
                    <a:latin typeface="Tahoma" pitchFamily="34" charset="0"/>
                  </a:rPr>
                  <a:t>	If </a:t>
                </a:r>
                <a14:m>
                  <m:oMath xmlns:m="http://schemas.openxmlformats.org/officeDocument/2006/math">
                    <m:sSub>
                      <m:sSubPr>
                        <m:ctrlPr>
                          <a:rPr lang="en-CA" altLang="en-US" sz="2400" b="1" i="1">
                            <a:latin typeface="Cambria Math" panose="02040503050406030204" pitchFamily="18" charset="0"/>
                            <a:cs typeface="Consolas" panose="020B0609020204030204" pitchFamily="49" charset="0"/>
                          </a:rPr>
                        </m:ctrlPr>
                      </m:sSubPr>
                      <m:e>
                        <m:r>
                          <a:rPr lang="en-CA" altLang="en-US" sz="2400" b="1" i="1" smtClean="0">
                            <a:latin typeface="Cambria Math" panose="02040503050406030204" pitchFamily="18" charset="0"/>
                            <a:cs typeface="Consolas" panose="020B0609020204030204" pitchFamily="49" charset="0"/>
                          </a:rPr>
                          <m:t>𝒚</m:t>
                        </m:r>
                      </m:e>
                      <m:sub>
                        <m:r>
                          <a:rPr lang="en-CA" altLang="en-US" sz="2400" b="1" i="1">
                            <a:latin typeface="Cambria Math" panose="02040503050406030204" pitchFamily="18" charset="0"/>
                            <a:cs typeface="Consolas" panose="020B0609020204030204" pitchFamily="49" charset="0"/>
                          </a:rPr>
                          <m:t>𝒋</m:t>
                        </m:r>
                      </m:sub>
                    </m:sSub>
                  </m:oMath>
                </a14:m>
                <a:r>
                  <a:rPr lang="en-US" sz="2400" dirty="0">
                    <a:latin typeface="Tahoma" pitchFamily="34" charset="0"/>
                  </a:rPr>
                  <a:t> is not equal to </a:t>
                </a:r>
                <a14:m>
                  <m:oMath xmlns:m="http://schemas.openxmlformats.org/officeDocument/2006/math">
                    <m:sSub>
                      <m:sSubPr>
                        <m:ctrlPr>
                          <a:rPr lang="en-CA" altLang="en-US" sz="2400" b="1" i="1">
                            <a:latin typeface="Cambria Math" panose="02040503050406030204" pitchFamily="18" charset="0"/>
                            <a:cs typeface="Consolas" panose="020B0609020204030204" pitchFamily="49" charset="0"/>
                          </a:rPr>
                        </m:ctrlPr>
                      </m:sSubPr>
                      <m:e>
                        <m:r>
                          <a:rPr lang="en-CA" altLang="en-US" sz="2400" b="1" i="1">
                            <a:latin typeface="Cambria Math" panose="02040503050406030204" pitchFamily="18" charset="0"/>
                            <a:cs typeface="Consolas" panose="020B0609020204030204" pitchFamily="49" charset="0"/>
                          </a:rPr>
                          <m:t>𝒕</m:t>
                        </m:r>
                      </m:e>
                      <m:sub>
                        <m:r>
                          <a:rPr lang="en-CA" altLang="en-US" sz="2400" b="1" i="1">
                            <a:latin typeface="Cambria Math" panose="02040503050406030204" pitchFamily="18" charset="0"/>
                            <a:cs typeface="Consolas" panose="020B0609020204030204" pitchFamily="49" charset="0"/>
                          </a:rPr>
                          <m:t>𝒋</m:t>
                        </m:r>
                      </m:sub>
                    </m:sSub>
                  </m:oMath>
                </a14:m>
                <a:r>
                  <a:rPr lang="en-US" sz="2400" dirty="0">
                    <a:latin typeface="Tahoma" pitchFamily="34" charset="0"/>
                  </a:rPr>
                  <a:t> (under some limit) then</a:t>
                </a:r>
                <a:endParaRPr lang="en-US" altLang="en-US" sz="2400" b="1" dirty="0">
                  <a:latin typeface="Consolas" panose="020B0609020204030204" pitchFamily="49" charset="0"/>
                  <a:cs typeface="Consolas" panose="020B0609020204030204" pitchFamily="49" charset="0"/>
                </a:endParaRPr>
              </a:p>
              <a:p>
                <a:pPr marL="609600" indent="-609600">
                  <a:buNone/>
                </a:pPr>
                <a:r>
                  <a:rPr lang="en-US" altLang="en-US" sz="2400" b="1" dirty="0">
                    <a:latin typeface="Consolas" panose="020B0609020204030204" pitchFamily="49" charset="0"/>
                    <a:cs typeface="Consolas" panose="020B0609020204030204" pitchFamily="49" charset="0"/>
                  </a:rPr>
                  <a:t>		</a:t>
                </a:r>
                <a14:m>
                  <m:oMath xmlns:m="http://schemas.openxmlformats.org/officeDocument/2006/math">
                    <m:sSub>
                      <m:sSubPr>
                        <m:ctrlPr>
                          <a:rPr lang="en-US" altLang="en-US" sz="2400" b="1" i="1">
                            <a:latin typeface="Cambria Math" panose="02040503050406030204" pitchFamily="18" charset="0"/>
                            <a:cs typeface="Consolas" panose="020B0609020204030204" pitchFamily="49" charset="0"/>
                          </a:rPr>
                        </m:ctrlPr>
                      </m:sSubPr>
                      <m:e>
                        <m:r>
                          <a:rPr lang="en-CA" altLang="en-US" sz="2400" b="1" i="1">
                            <a:latin typeface="Cambria Math" panose="02040503050406030204" pitchFamily="18" charset="0"/>
                            <a:cs typeface="Consolas" panose="020B0609020204030204" pitchFamily="49" charset="0"/>
                          </a:rPr>
                          <m:t>𝒘</m:t>
                        </m:r>
                      </m:e>
                      <m:sub>
                        <m:r>
                          <a:rPr lang="en-CA" altLang="en-US" sz="2400" b="1" i="1">
                            <a:latin typeface="Cambria Math" panose="02040503050406030204" pitchFamily="18" charset="0"/>
                            <a:cs typeface="Consolas" panose="020B0609020204030204" pitchFamily="49" charset="0"/>
                          </a:rPr>
                          <m:t>𝒊</m:t>
                        </m:r>
                        <m:r>
                          <a:rPr lang="en-CA" altLang="en-US" sz="2400" b="1" i="1" smtClean="0">
                            <a:latin typeface="Cambria Math" panose="02040503050406030204" pitchFamily="18" charset="0"/>
                            <a:cs typeface="Consolas" panose="020B0609020204030204" pitchFamily="49" charset="0"/>
                          </a:rPr>
                          <m:t>𝒋</m:t>
                        </m:r>
                      </m:sub>
                    </m:sSub>
                    <m:d>
                      <m:dPr>
                        <m:ctrlPr>
                          <a:rPr lang="en-CA" altLang="en-US" sz="2400" b="1" i="1">
                            <a:latin typeface="Cambria Math" panose="02040503050406030204" pitchFamily="18" charset="0"/>
                            <a:cs typeface="Consolas" panose="020B0609020204030204" pitchFamily="49" charset="0"/>
                          </a:rPr>
                        </m:ctrlPr>
                      </m:dPr>
                      <m:e>
                        <m:r>
                          <a:rPr lang="en-CA" altLang="en-US" sz="2400" b="1" i="1">
                            <a:latin typeface="Cambria Math" panose="02040503050406030204" pitchFamily="18" charset="0"/>
                            <a:cs typeface="Consolas" panose="020B0609020204030204" pitchFamily="49" charset="0"/>
                          </a:rPr>
                          <m:t>𝒏𝒆𝒘</m:t>
                        </m:r>
                      </m:e>
                    </m:d>
                    <m:r>
                      <a:rPr lang="en-CA" altLang="en-US" sz="2400" b="1" i="1">
                        <a:latin typeface="Cambria Math" panose="02040503050406030204" pitchFamily="18" charset="0"/>
                        <a:cs typeface="Consolas" panose="020B0609020204030204" pitchFamily="49" charset="0"/>
                      </a:rPr>
                      <m:t>=</m:t>
                    </m:r>
                    <m:sSub>
                      <m:sSubPr>
                        <m:ctrlPr>
                          <a:rPr lang="en-US" altLang="en-US" sz="2400" b="1" i="1">
                            <a:latin typeface="Cambria Math" panose="02040503050406030204" pitchFamily="18" charset="0"/>
                            <a:cs typeface="Consolas" panose="020B0609020204030204" pitchFamily="49" charset="0"/>
                          </a:rPr>
                        </m:ctrlPr>
                      </m:sSubPr>
                      <m:e>
                        <m:r>
                          <a:rPr lang="en-CA" altLang="en-US" sz="2400" b="1" i="1">
                            <a:latin typeface="Cambria Math" panose="02040503050406030204" pitchFamily="18" charset="0"/>
                            <a:cs typeface="Consolas" panose="020B0609020204030204" pitchFamily="49" charset="0"/>
                          </a:rPr>
                          <m:t>𝒘</m:t>
                        </m:r>
                      </m:e>
                      <m:sub>
                        <m:r>
                          <a:rPr lang="en-CA" altLang="en-US" sz="2400" b="1" i="1">
                            <a:latin typeface="Cambria Math" panose="02040503050406030204" pitchFamily="18" charset="0"/>
                            <a:cs typeface="Consolas" panose="020B0609020204030204" pitchFamily="49" charset="0"/>
                          </a:rPr>
                          <m:t>𝒊</m:t>
                        </m:r>
                      </m:sub>
                    </m:sSub>
                    <m:d>
                      <m:dPr>
                        <m:ctrlPr>
                          <a:rPr lang="en-CA" altLang="en-US" sz="2400" b="1" i="1">
                            <a:latin typeface="Cambria Math" panose="02040503050406030204" pitchFamily="18" charset="0"/>
                            <a:cs typeface="Consolas" panose="020B0609020204030204" pitchFamily="49" charset="0"/>
                          </a:rPr>
                        </m:ctrlPr>
                      </m:dPr>
                      <m:e>
                        <m:r>
                          <a:rPr lang="en-CA" altLang="en-US" sz="2400" b="1" i="1">
                            <a:latin typeface="Cambria Math" panose="02040503050406030204" pitchFamily="18" charset="0"/>
                            <a:cs typeface="Consolas" panose="020B0609020204030204" pitchFamily="49" charset="0"/>
                          </a:rPr>
                          <m:t>𝒐𝒍𝒅</m:t>
                        </m:r>
                      </m:e>
                    </m:d>
                    <m:r>
                      <a:rPr lang="en-CA" altLang="en-US" sz="2400" b="1" i="1">
                        <a:latin typeface="Cambria Math" panose="02040503050406030204" pitchFamily="18" charset="0"/>
                        <a:cs typeface="Consolas" panose="020B0609020204030204" pitchFamily="49" charset="0"/>
                      </a:rPr>
                      <m:t>+</m:t>
                    </m:r>
                    <m:r>
                      <a:rPr lang="en-CA" altLang="en-US" sz="2400" b="1" i="1">
                        <a:latin typeface="Cambria Math" panose="02040503050406030204" pitchFamily="18" charset="0"/>
                        <a:ea typeface="Cambria Math" panose="02040503050406030204" pitchFamily="18" charset="0"/>
                        <a:cs typeface="Consolas" panose="020B0609020204030204" pitchFamily="49" charset="0"/>
                      </a:rPr>
                      <m:t>𝜶</m:t>
                    </m:r>
                    <m:r>
                      <a:rPr lang="en-CA" altLang="en-US" sz="2400" b="1" i="1">
                        <a:latin typeface="Cambria Math" panose="02040503050406030204" pitchFamily="18" charset="0"/>
                        <a:ea typeface="Cambria Math" panose="02040503050406030204" pitchFamily="18" charset="0"/>
                        <a:cs typeface="Consolas" panose="020B0609020204030204" pitchFamily="49" charset="0"/>
                      </a:rPr>
                      <m:t> </m:t>
                    </m:r>
                    <m:sSub>
                      <m:sSubPr>
                        <m:ctrlPr>
                          <a:rPr lang="en-US" altLang="en-US" sz="2400" b="1" i="1">
                            <a:latin typeface="Cambria Math" panose="02040503050406030204" pitchFamily="18" charset="0"/>
                            <a:cs typeface="Consolas" panose="020B0609020204030204" pitchFamily="49" charset="0"/>
                          </a:rPr>
                        </m:ctrlPr>
                      </m:sSubPr>
                      <m:e>
                        <m:r>
                          <a:rPr lang="en-CA" altLang="en-US" sz="2400" b="1" i="1">
                            <a:latin typeface="Cambria Math" panose="02040503050406030204" pitchFamily="18" charset="0"/>
                            <a:cs typeface="Consolas" panose="020B0609020204030204" pitchFamily="49" charset="0"/>
                          </a:rPr>
                          <m:t>𝒙</m:t>
                        </m:r>
                      </m:e>
                      <m:sub>
                        <m:r>
                          <a:rPr lang="en-CA" altLang="en-US" sz="2400" b="1" i="1">
                            <a:latin typeface="Cambria Math" panose="02040503050406030204" pitchFamily="18" charset="0"/>
                            <a:cs typeface="Consolas" panose="020B0609020204030204" pitchFamily="49" charset="0"/>
                          </a:rPr>
                          <m:t>𝒊</m:t>
                        </m:r>
                      </m:sub>
                    </m:sSub>
                    <m:r>
                      <a:rPr lang="en-CA" altLang="en-US" sz="2400" b="1" i="1">
                        <a:latin typeface="Cambria Math" panose="02040503050406030204" pitchFamily="18" charset="0"/>
                        <a:cs typeface="Consolas" panose="020B0609020204030204" pitchFamily="49" charset="0"/>
                      </a:rPr>
                      <m:t> </m:t>
                    </m:r>
                    <m:sSub>
                      <m:sSubPr>
                        <m:ctrlPr>
                          <a:rPr lang="en-CA" altLang="en-US" sz="2400" b="1" i="1" smtClean="0">
                            <a:latin typeface="Cambria Math" panose="02040503050406030204" pitchFamily="18" charset="0"/>
                            <a:cs typeface="Consolas" panose="020B0609020204030204" pitchFamily="49" charset="0"/>
                          </a:rPr>
                        </m:ctrlPr>
                      </m:sSubPr>
                      <m:e>
                        <m:r>
                          <a:rPr lang="en-CA" altLang="en-US" sz="2400" b="1" i="1" smtClean="0">
                            <a:latin typeface="Cambria Math" panose="02040503050406030204" pitchFamily="18" charset="0"/>
                            <a:cs typeface="Consolas" panose="020B0609020204030204" pitchFamily="49" charset="0"/>
                          </a:rPr>
                          <m:t>𝒕</m:t>
                        </m:r>
                      </m:e>
                      <m:sub>
                        <m:r>
                          <a:rPr lang="en-CA" altLang="en-US" sz="2400" b="1" i="1" smtClean="0">
                            <a:latin typeface="Cambria Math" panose="02040503050406030204" pitchFamily="18" charset="0"/>
                            <a:cs typeface="Consolas" panose="020B0609020204030204" pitchFamily="49" charset="0"/>
                          </a:rPr>
                          <m:t>𝒋</m:t>
                        </m:r>
                      </m:sub>
                    </m:sSub>
                  </m:oMath>
                </a14:m>
                <a:r>
                  <a:rPr lang="en-US" altLang="en-US" sz="2400" b="1" dirty="0">
                    <a:latin typeface="Consolas" panose="020B0609020204030204" pitchFamily="49" charset="0"/>
                    <a:cs typeface="Consolas" panose="020B0609020204030204" pitchFamily="49" charset="0"/>
                  </a:rPr>
                  <a:t>	for </a:t>
                </a:r>
                <a14:m>
                  <m:oMath xmlns:m="http://schemas.openxmlformats.org/officeDocument/2006/math">
                    <m:r>
                      <a:rPr lang="en-CA" altLang="en-US" sz="2400" b="1" i="1" smtClean="0">
                        <a:latin typeface="Cambria Math" panose="02040503050406030204" pitchFamily="18" charset="0"/>
                        <a:cs typeface="Consolas" panose="020B0609020204030204" pitchFamily="49" charset="0"/>
                      </a:rPr>
                      <m:t>𝒋</m:t>
                    </m:r>
                    <m:r>
                      <a:rPr lang="en-CA" altLang="en-US" sz="2400" b="1" i="1">
                        <a:latin typeface="Cambria Math" panose="02040503050406030204" pitchFamily="18" charset="0"/>
                        <a:cs typeface="Consolas" panose="020B0609020204030204" pitchFamily="49" charset="0"/>
                      </a:rPr>
                      <m:t>=</m:t>
                    </m:r>
                    <m:r>
                      <a:rPr lang="en-CA" altLang="en-US" sz="2400" b="1" i="1">
                        <a:latin typeface="Cambria Math" panose="02040503050406030204" pitchFamily="18" charset="0"/>
                        <a:cs typeface="Consolas" panose="020B0609020204030204" pitchFamily="49" charset="0"/>
                      </a:rPr>
                      <m:t>𝟏</m:t>
                    </m:r>
                    <m:r>
                      <a:rPr lang="en-CA" altLang="en-US" sz="2400" b="1" i="1">
                        <a:latin typeface="Cambria Math" panose="02040503050406030204" pitchFamily="18" charset="0"/>
                        <a:cs typeface="Consolas" panose="020B0609020204030204" pitchFamily="49" charset="0"/>
                      </a:rPr>
                      <m:t>, </m:t>
                    </m:r>
                    <m:r>
                      <a:rPr lang="en-CA" altLang="en-US" sz="2400" b="1" i="1">
                        <a:latin typeface="Cambria Math" panose="02040503050406030204" pitchFamily="18" charset="0"/>
                        <a:cs typeface="Consolas" panose="020B0609020204030204" pitchFamily="49" charset="0"/>
                      </a:rPr>
                      <m:t>𝟐</m:t>
                    </m:r>
                    <m:r>
                      <a:rPr lang="en-CA" altLang="en-US" sz="2400" b="1" i="1">
                        <a:latin typeface="Cambria Math" panose="02040503050406030204" pitchFamily="18" charset="0"/>
                        <a:cs typeface="Consolas" panose="020B0609020204030204" pitchFamily="49" charset="0"/>
                      </a:rPr>
                      <m:t>, …, </m:t>
                    </m:r>
                    <m:r>
                      <a:rPr lang="en-CA" altLang="en-US" sz="2400" b="1" i="1" smtClean="0">
                        <a:latin typeface="Cambria Math" panose="02040503050406030204" pitchFamily="18" charset="0"/>
                        <a:cs typeface="Consolas" panose="020B0609020204030204" pitchFamily="49" charset="0"/>
                      </a:rPr>
                      <m:t>𝒎</m:t>
                    </m:r>
                    <m:r>
                      <a:rPr lang="en-CA" altLang="en-US" sz="2400" b="1" i="1" smtClean="0">
                        <a:latin typeface="Cambria Math" panose="02040503050406030204" pitchFamily="18" charset="0"/>
                        <a:cs typeface="Consolas" panose="020B0609020204030204" pitchFamily="49" charset="0"/>
                      </a:rPr>
                      <m:t>;</m:t>
                    </m:r>
                    <m:r>
                      <a:rPr lang="en-CA" altLang="en-US" sz="2400" b="1" i="1">
                        <a:latin typeface="Cambria Math" panose="02040503050406030204" pitchFamily="18" charset="0"/>
                        <a:cs typeface="Consolas" panose="020B0609020204030204" pitchFamily="49" charset="0"/>
                      </a:rPr>
                      <m:t>𝒊</m:t>
                    </m:r>
                    <m:r>
                      <a:rPr lang="en-CA" altLang="en-US" sz="2400" b="1" i="1">
                        <a:latin typeface="Cambria Math" panose="02040503050406030204" pitchFamily="18" charset="0"/>
                        <a:cs typeface="Consolas" panose="020B0609020204030204" pitchFamily="49" charset="0"/>
                      </a:rPr>
                      <m:t>=</m:t>
                    </m:r>
                    <m:r>
                      <a:rPr lang="en-CA" altLang="en-US" sz="2400" b="1" i="1">
                        <a:latin typeface="Cambria Math" panose="02040503050406030204" pitchFamily="18" charset="0"/>
                        <a:cs typeface="Consolas" panose="020B0609020204030204" pitchFamily="49" charset="0"/>
                      </a:rPr>
                      <m:t>𝟏</m:t>
                    </m:r>
                    <m:r>
                      <a:rPr lang="en-CA" altLang="en-US" sz="2400" b="1" i="1">
                        <a:latin typeface="Cambria Math" panose="02040503050406030204" pitchFamily="18" charset="0"/>
                        <a:cs typeface="Consolas" panose="020B0609020204030204" pitchFamily="49" charset="0"/>
                      </a:rPr>
                      <m:t>, </m:t>
                    </m:r>
                    <m:r>
                      <a:rPr lang="en-CA" altLang="en-US" sz="2400" b="1" i="1">
                        <a:latin typeface="Cambria Math" panose="02040503050406030204" pitchFamily="18" charset="0"/>
                        <a:cs typeface="Consolas" panose="020B0609020204030204" pitchFamily="49" charset="0"/>
                      </a:rPr>
                      <m:t>𝟐</m:t>
                    </m:r>
                    <m:r>
                      <a:rPr lang="en-CA" altLang="en-US" sz="2400" b="1" i="1">
                        <a:latin typeface="Cambria Math" panose="02040503050406030204" pitchFamily="18" charset="0"/>
                        <a:cs typeface="Consolas" panose="020B0609020204030204" pitchFamily="49" charset="0"/>
                      </a:rPr>
                      <m:t>, …, </m:t>
                    </m:r>
                    <m:r>
                      <a:rPr lang="en-CA" altLang="en-US" sz="2400" b="1" i="1">
                        <a:latin typeface="Cambria Math" panose="02040503050406030204" pitchFamily="18" charset="0"/>
                        <a:cs typeface="Consolas" panose="020B0609020204030204" pitchFamily="49" charset="0"/>
                      </a:rPr>
                      <m:t>𝒏</m:t>
                    </m:r>
                  </m:oMath>
                </a14:m>
                <a:endParaRPr lang="en-US" altLang="en-US" sz="2400" b="1" dirty="0">
                  <a:latin typeface="Consolas" panose="020B0609020204030204" pitchFamily="49" charset="0"/>
                  <a:cs typeface="Consolas" panose="020B0609020204030204" pitchFamily="49" charset="0"/>
                </a:endParaRPr>
              </a:p>
              <a:p>
                <a:pPr marL="609600" indent="-609600">
                  <a:buNone/>
                </a:pPr>
                <a:r>
                  <a:rPr lang="en-US" altLang="en-US" sz="2400" b="1" dirty="0">
                    <a:latin typeface="Consolas" panose="020B0609020204030204" pitchFamily="49" charset="0"/>
                    <a:cs typeface="Consolas" panose="020B0609020204030204" pitchFamily="49" charset="0"/>
                  </a:rPr>
                  <a:t>		</a:t>
                </a:r>
                <a14:m>
                  <m:oMath xmlns:m="http://schemas.openxmlformats.org/officeDocument/2006/math">
                    <m:sSub>
                      <m:sSubPr>
                        <m:ctrlPr>
                          <a:rPr lang="en-CA" altLang="en-US" sz="2400" b="1" i="1">
                            <a:latin typeface="Cambria Math" panose="02040503050406030204" pitchFamily="18" charset="0"/>
                            <a:cs typeface="Consolas" panose="020B0609020204030204" pitchFamily="49" charset="0"/>
                          </a:rPr>
                        </m:ctrlPr>
                      </m:sSubPr>
                      <m:e>
                        <m:r>
                          <a:rPr lang="en-CA" altLang="en-US" sz="2400" b="1" i="1" smtClean="0">
                            <a:latin typeface="Cambria Math" panose="02040503050406030204" pitchFamily="18" charset="0"/>
                            <a:cs typeface="Consolas" panose="020B0609020204030204" pitchFamily="49" charset="0"/>
                          </a:rPr>
                          <m:t>𝒃</m:t>
                        </m:r>
                      </m:e>
                      <m:sub>
                        <m:r>
                          <a:rPr lang="en-CA" altLang="en-US" sz="2400" b="1" i="1">
                            <a:latin typeface="Cambria Math" panose="02040503050406030204" pitchFamily="18" charset="0"/>
                            <a:cs typeface="Consolas" panose="020B0609020204030204" pitchFamily="49" charset="0"/>
                          </a:rPr>
                          <m:t>𝒋</m:t>
                        </m:r>
                      </m:sub>
                    </m:sSub>
                    <m:d>
                      <m:dPr>
                        <m:ctrlPr>
                          <a:rPr lang="en-CA" altLang="en-US" sz="2400" b="1" i="1">
                            <a:latin typeface="Cambria Math" panose="02040503050406030204" pitchFamily="18" charset="0"/>
                            <a:cs typeface="Consolas" panose="020B0609020204030204" pitchFamily="49" charset="0"/>
                          </a:rPr>
                        </m:ctrlPr>
                      </m:dPr>
                      <m:e>
                        <m:r>
                          <a:rPr lang="en-CA" altLang="en-US" sz="2400" b="1" i="1">
                            <a:latin typeface="Cambria Math" panose="02040503050406030204" pitchFamily="18" charset="0"/>
                            <a:cs typeface="Consolas" panose="020B0609020204030204" pitchFamily="49" charset="0"/>
                          </a:rPr>
                          <m:t>𝒏𝒆𝒘</m:t>
                        </m:r>
                      </m:e>
                    </m:d>
                    <m:r>
                      <a:rPr lang="en-CA" altLang="en-US" sz="2400" b="1" i="1">
                        <a:latin typeface="Cambria Math" panose="02040503050406030204" pitchFamily="18" charset="0"/>
                        <a:cs typeface="Consolas" panose="020B0609020204030204" pitchFamily="49" charset="0"/>
                      </a:rPr>
                      <m:t>=</m:t>
                    </m:r>
                    <m:sSub>
                      <m:sSubPr>
                        <m:ctrlPr>
                          <a:rPr lang="en-CA" altLang="en-US" sz="2400" b="1" i="1">
                            <a:latin typeface="Cambria Math" panose="02040503050406030204" pitchFamily="18" charset="0"/>
                            <a:cs typeface="Consolas" panose="020B0609020204030204" pitchFamily="49" charset="0"/>
                          </a:rPr>
                        </m:ctrlPr>
                      </m:sSubPr>
                      <m:e>
                        <m:r>
                          <a:rPr lang="en-CA" altLang="en-US" sz="2400" b="1" i="1" smtClean="0">
                            <a:latin typeface="Cambria Math" panose="02040503050406030204" pitchFamily="18" charset="0"/>
                            <a:cs typeface="Consolas" panose="020B0609020204030204" pitchFamily="49" charset="0"/>
                          </a:rPr>
                          <m:t>𝒃</m:t>
                        </m:r>
                      </m:e>
                      <m:sub>
                        <m:r>
                          <a:rPr lang="en-CA" altLang="en-US" sz="2400" b="1" i="1">
                            <a:latin typeface="Cambria Math" panose="02040503050406030204" pitchFamily="18" charset="0"/>
                            <a:cs typeface="Consolas" panose="020B0609020204030204" pitchFamily="49" charset="0"/>
                          </a:rPr>
                          <m:t>𝒋</m:t>
                        </m:r>
                      </m:sub>
                    </m:sSub>
                    <m:d>
                      <m:dPr>
                        <m:ctrlPr>
                          <a:rPr lang="en-CA" altLang="en-US" sz="2400" b="1" i="1">
                            <a:latin typeface="Cambria Math" panose="02040503050406030204" pitchFamily="18" charset="0"/>
                            <a:cs typeface="Consolas" panose="020B0609020204030204" pitchFamily="49" charset="0"/>
                          </a:rPr>
                        </m:ctrlPr>
                      </m:dPr>
                      <m:e>
                        <m:r>
                          <a:rPr lang="en-CA" altLang="en-US" sz="2400" b="1" i="1">
                            <a:latin typeface="Cambria Math" panose="02040503050406030204" pitchFamily="18" charset="0"/>
                            <a:cs typeface="Consolas" panose="020B0609020204030204" pitchFamily="49" charset="0"/>
                          </a:rPr>
                          <m:t>𝒐𝒍𝒅</m:t>
                        </m:r>
                      </m:e>
                    </m:d>
                    <m:r>
                      <a:rPr lang="en-CA" altLang="en-US" sz="2400" b="1" i="1">
                        <a:latin typeface="Cambria Math" panose="02040503050406030204" pitchFamily="18" charset="0"/>
                        <a:cs typeface="Consolas" panose="020B0609020204030204" pitchFamily="49" charset="0"/>
                      </a:rPr>
                      <m:t>+</m:t>
                    </m:r>
                    <m:r>
                      <a:rPr lang="en-CA" altLang="en-US" sz="2400" b="1" i="1">
                        <a:latin typeface="Cambria Math" panose="02040503050406030204" pitchFamily="18" charset="0"/>
                        <a:ea typeface="Cambria Math" panose="02040503050406030204" pitchFamily="18" charset="0"/>
                        <a:cs typeface="Consolas" panose="020B0609020204030204" pitchFamily="49" charset="0"/>
                      </a:rPr>
                      <m:t>𝜶</m:t>
                    </m:r>
                    <m:sSub>
                      <m:sSubPr>
                        <m:ctrlPr>
                          <a:rPr lang="en-CA" altLang="en-US" sz="2400" b="1" i="1">
                            <a:latin typeface="Cambria Math" panose="02040503050406030204" pitchFamily="18" charset="0"/>
                            <a:cs typeface="Consolas" panose="020B0609020204030204" pitchFamily="49" charset="0"/>
                          </a:rPr>
                        </m:ctrlPr>
                      </m:sSubPr>
                      <m:e>
                        <m:r>
                          <a:rPr lang="en-CA" altLang="en-US" sz="2400" b="1" i="1">
                            <a:latin typeface="Cambria Math" panose="02040503050406030204" pitchFamily="18" charset="0"/>
                            <a:cs typeface="Consolas" panose="020B0609020204030204" pitchFamily="49" charset="0"/>
                          </a:rPr>
                          <m:t>𝒕</m:t>
                        </m:r>
                      </m:e>
                      <m:sub>
                        <m:r>
                          <a:rPr lang="en-CA" altLang="en-US" sz="2400" b="1" i="1">
                            <a:latin typeface="Cambria Math" panose="02040503050406030204" pitchFamily="18" charset="0"/>
                            <a:cs typeface="Consolas" panose="020B0609020204030204" pitchFamily="49" charset="0"/>
                          </a:rPr>
                          <m:t>𝒋</m:t>
                        </m:r>
                      </m:sub>
                    </m:sSub>
                  </m:oMath>
                </a14:m>
                <a:endParaRPr lang="en-US" altLang="en-US" sz="2000" b="1" dirty="0">
                  <a:latin typeface="Consolas" panose="020B0609020204030204" pitchFamily="49" charset="0"/>
                  <a:cs typeface="Consolas" panose="020B0609020204030204" pitchFamily="49" charset="0"/>
                </a:endParaRPr>
              </a:p>
              <a:p>
                <a:pPr marL="609600" indent="-609600">
                  <a:lnSpc>
                    <a:spcPct val="90000"/>
                  </a:lnSpc>
                  <a:buNone/>
                </a:pPr>
                <a:r>
                  <a:rPr lang="en-US" sz="2000" dirty="0">
                    <a:latin typeface="Tahoma" pitchFamily="34" charset="0"/>
                  </a:rPr>
                  <a:t>	end if</a:t>
                </a:r>
              </a:p>
              <a:p>
                <a:pPr marL="609600" indent="-609600">
                  <a:lnSpc>
                    <a:spcPct val="90000"/>
                  </a:lnSpc>
                  <a:buFont typeface="Wingdings" pitchFamily="2" charset="2"/>
                  <a:buAutoNum type="arabicPeriod" startAt="7"/>
                </a:pPr>
                <a:r>
                  <a:rPr lang="en-US" sz="2400" dirty="0">
                    <a:latin typeface="Tahoma" pitchFamily="34" charset="0"/>
                  </a:rPr>
                  <a:t>Test stopping condition: If no weight changed in step 3, stop, else continue.</a:t>
                </a:r>
              </a:p>
            </p:txBody>
          </p:sp>
        </mc:Choice>
        <mc:Fallback xmlns="">
          <p:sp>
            <p:nvSpPr>
              <p:cNvPr id="87042" name="Rectangle 2"/>
              <p:cNvSpPr>
                <a:spLocks noGrp="1" noRot="1" noChangeAspect="1" noMove="1" noResize="1" noEditPoints="1" noAdjustHandles="1" noChangeArrowheads="1" noChangeShapeType="1" noTextEdit="1"/>
              </p:cNvSpPr>
              <p:nvPr>
                <p:ph type="body" idx="1"/>
              </p:nvPr>
            </p:nvSpPr>
            <p:spPr>
              <a:xfrm>
                <a:off x="381001" y="838200"/>
                <a:ext cx="11353800" cy="6019800"/>
              </a:xfrm>
              <a:blipFill>
                <a:blip r:embed="rId2"/>
                <a:stretch>
                  <a:fillRect l="-894" t="-1477"/>
                </a:stretch>
              </a:blipFill>
            </p:spPr>
            <p:txBody>
              <a:bodyPr/>
              <a:lstStyle/>
              <a:p>
                <a:r>
                  <a:rPr lang="en-US">
                    <a:noFill/>
                  </a:rPr>
                  <a:t> </a:t>
                </a:r>
              </a:p>
            </p:txBody>
          </p:sp>
        </mc:Fallback>
      </mc:AlternateContent>
      <p:sp>
        <p:nvSpPr>
          <p:cNvPr id="87044" name="WordArt 4"/>
          <p:cNvSpPr>
            <a:spLocks noChangeArrowheads="1" noChangeShapeType="1" noTextEdit="1"/>
          </p:cNvSpPr>
          <p:nvPr/>
        </p:nvSpPr>
        <p:spPr bwMode="auto">
          <a:xfrm>
            <a:off x="1676400" y="114300"/>
            <a:ext cx="8915400" cy="571500"/>
          </a:xfrm>
          <a:prstGeom prst="rect">
            <a:avLst/>
          </a:prstGeom>
        </p:spPr>
        <p:txBody>
          <a:bodyPr wrap="none" fromWordArt="1">
            <a:prstTxWarp prst="textPlain">
              <a:avLst>
                <a:gd name="adj" fmla="val 50000"/>
              </a:avLst>
            </a:prstTxWarp>
          </a:bodyPr>
          <a:lstStyle/>
          <a:p>
            <a:r>
              <a:rPr lang="en-US" sz="3600" kern="10">
                <a:ln w="9525">
                  <a:noFill/>
                  <a:round/>
                  <a:headEnd type="none" w="sm" len="sm"/>
                  <a:tailEnd type="none" w="sm" len="sm"/>
                </a:ln>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a:rPr>
              <a:t>Modified Perceptron Algorithm for Several Output Units</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7044"/>
                                        </p:tgtEl>
                                        <p:attrNameLst>
                                          <p:attrName>style.visibility</p:attrName>
                                        </p:attrNameLst>
                                      </p:cBhvr>
                                      <p:to>
                                        <p:strVal val="visible"/>
                                      </p:to>
                                    </p:set>
                                    <p:animEffect transition="in" filter="checkerboard(across)">
                                      <p:cBhvr>
                                        <p:cTn id="7" dur="500"/>
                                        <p:tgtEl>
                                          <p:spTgt spid="8704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7042">
                                            <p:txEl>
                                              <p:pRg st="0" end="0"/>
                                            </p:txEl>
                                          </p:spTgt>
                                        </p:tgtEl>
                                        <p:attrNameLst>
                                          <p:attrName>style.visibility</p:attrName>
                                        </p:attrNameLst>
                                      </p:cBhvr>
                                      <p:to>
                                        <p:strVal val="visible"/>
                                      </p:to>
                                    </p:set>
                                    <p:animEffect transition="in" filter="dissolve">
                                      <p:cBhvr>
                                        <p:cTn id="12" dur="500"/>
                                        <p:tgtEl>
                                          <p:spTgt spid="8704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7042">
                                            <p:txEl>
                                              <p:pRg st="1" end="1"/>
                                            </p:txEl>
                                          </p:spTgt>
                                        </p:tgtEl>
                                        <p:attrNameLst>
                                          <p:attrName>style.visibility</p:attrName>
                                        </p:attrNameLst>
                                      </p:cBhvr>
                                      <p:to>
                                        <p:strVal val="visible"/>
                                      </p:to>
                                    </p:set>
                                    <p:animEffect transition="in" filter="dissolve">
                                      <p:cBhvr>
                                        <p:cTn id="17" dur="500"/>
                                        <p:tgtEl>
                                          <p:spTgt spid="8704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7042">
                                            <p:txEl>
                                              <p:pRg st="2" end="2"/>
                                            </p:txEl>
                                          </p:spTgt>
                                        </p:tgtEl>
                                        <p:attrNameLst>
                                          <p:attrName>style.visibility</p:attrName>
                                        </p:attrNameLst>
                                      </p:cBhvr>
                                      <p:to>
                                        <p:strVal val="visible"/>
                                      </p:to>
                                    </p:set>
                                    <p:animEffect transition="in" filter="dissolve">
                                      <p:cBhvr>
                                        <p:cTn id="22" dur="500"/>
                                        <p:tgtEl>
                                          <p:spTgt spid="8704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7042">
                                            <p:txEl>
                                              <p:pRg st="3" end="3"/>
                                            </p:txEl>
                                          </p:spTgt>
                                        </p:tgtEl>
                                        <p:attrNameLst>
                                          <p:attrName>style.visibility</p:attrName>
                                        </p:attrNameLst>
                                      </p:cBhvr>
                                      <p:to>
                                        <p:strVal val="visible"/>
                                      </p:to>
                                    </p:set>
                                    <p:animEffect transition="in" filter="dissolve">
                                      <p:cBhvr>
                                        <p:cTn id="27" dur="500"/>
                                        <p:tgtEl>
                                          <p:spTgt spid="8704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7042">
                                            <p:txEl>
                                              <p:pRg st="4" end="4"/>
                                            </p:txEl>
                                          </p:spTgt>
                                        </p:tgtEl>
                                        <p:attrNameLst>
                                          <p:attrName>style.visibility</p:attrName>
                                        </p:attrNameLst>
                                      </p:cBhvr>
                                      <p:to>
                                        <p:strVal val="visible"/>
                                      </p:to>
                                    </p:set>
                                    <p:animEffect transition="in" filter="dissolve">
                                      <p:cBhvr>
                                        <p:cTn id="32" dur="500"/>
                                        <p:tgtEl>
                                          <p:spTgt spid="8704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87042">
                                            <p:txEl>
                                              <p:pRg st="5" end="5"/>
                                            </p:txEl>
                                          </p:spTgt>
                                        </p:tgtEl>
                                        <p:attrNameLst>
                                          <p:attrName>style.visibility</p:attrName>
                                        </p:attrNameLst>
                                      </p:cBhvr>
                                      <p:to>
                                        <p:strVal val="visible"/>
                                      </p:to>
                                    </p:set>
                                    <p:animEffect transition="in" filter="dissolve">
                                      <p:cBhvr>
                                        <p:cTn id="37" dur="500"/>
                                        <p:tgtEl>
                                          <p:spTgt spid="8704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87042">
                                            <p:txEl>
                                              <p:pRg st="6" end="6"/>
                                            </p:txEl>
                                          </p:spTgt>
                                        </p:tgtEl>
                                        <p:attrNameLst>
                                          <p:attrName>style.visibility</p:attrName>
                                        </p:attrNameLst>
                                      </p:cBhvr>
                                      <p:to>
                                        <p:strVal val="visible"/>
                                      </p:to>
                                    </p:set>
                                    <p:animEffect transition="in" filter="dissolve">
                                      <p:cBhvr>
                                        <p:cTn id="42" dur="500"/>
                                        <p:tgtEl>
                                          <p:spTgt spid="87042">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87042">
                                            <p:txEl>
                                              <p:pRg st="7" end="7"/>
                                            </p:txEl>
                                          </p:spTgt>
                                        </p:tgtEl>
                                        <p:attrNameLst>
                                          <p:attrName>style.visibility</p:attrName>
                                        </p:attrNameLst>
                                      </p:cBhvr>
                                      <p:to>
                                        <p:strVal val="visible"/>
                                      </p:to>
                                    </p:set>
                                    <p:animEffect transition="in" filter="dissolve">
                                      <p:cBhvr>
                                        <p:cTn id="47" dur="500"/>
                                        <p:tgtEl>
                                          <p:spTgt spid="87042">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87042">
                                            <p:txEl>
                                              <p:pRg st="8" end="8"/>
                                            </p:txEl>
                                          </p:spTgt>
                                        </p:tgtEl>
                                        <p:attrNameLst>
                                          <p:attrName>style.visibility</p:attrName>
                                        </p:attrNameLst>
                                      </p:cBhvr>
                                      <p:to>
                                        <p:strVal val="visible"/>
                                      </p:to>
                                    </p:set>
                                    <p:animEffect transition="in" filter="dissolve">
                                      <p:cBhvr>
                                        <p:cTn id="52" dur="500"/>
                                        <p:tgtEl>
                                          <p:spTgt spid="87042">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87042">
                                            <p:txEl>
                                              <p:pRg st="9" end="9"/>
                                            </p:txEl>
                                          </p:spTgt>
                                        </p:tgtEl>
                                        <p:attrNameLst>
                                          <p:attrName>style.visibility</p:attrName>
                                        </p:attrNameLst>
                                      </p:cBhvr>
                                      <p:to>
                                        <p:strVal val="visible"/>
                                      </p:to>
                                    </p:set>
                                    <p:animEffect transition="in" filter="dissolve">
                                      <p:cBhvr>
                                        <p:cTn id="57" dur="500"/>
                                        <p:tgtEl>
                                          <p:spTgt spid="87042">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87042">
                                            <p:txEl>
                                              <p:pRg st="10" end="10"/>
                                            </p:txEl>
                                          </p:spTgt>
                                        </p:tgtEl>
                                        <p:attrNameLst>
                                          <p:attrName>style.visibility</p:attrName>
                                        </p:attrNameLst>
                                      </p:cBhvr>
                                      <p:to>
                                        <p:strVal val="visible"/>
                                      </p:to>
                                    </p:set>
                                    <p:animEffect transition="in" filter="dissolve">
                                      <p:cBhvr>
                                        <p:cTn id="62" dur="500"/>
                                        <p:tgtEl>
                                          <p:spTgt spid="8704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body" idx="1"/>
          </p:nvPr>
        </p:nvSpPr>
        <p:spPr>
          <a:xfrm>
            <a:off x="1955801" y="838200"/>
            <a:ext cx="8424863" cy="6019800"/>
          </a:xfrm>
        </p:spPr>
        <p:txBody>
          <a:bodyPr>
            <a:normAutofit lnSpcReduction="10000"/>
          </a:bodyPr>
          <a:lstStyle/>
          <a:p>
            <a:pPr marL="609600" indent="-609600">
              <a:lnSpc>
                <a:spcPct val="80000"/>
              </a:lnSpc>
              <a:buFont typeface="Wingdings" pitchFamily="2" charset="2"/>
              <a:buAutoNum type="arabicPeriod"/>
            </a:pPr>
            <a:r>
              <a:rPr lang="en-US" sz="2800" dirty="0">
                <a:latin typeface="Tahoma" pitchFamily="34" charset="0"/>
              </a:rPr>
              <a:t>The major problem with Perceptron learning is that it cannot separate out those classes which are not linearly separable. </a:t>
            </a:r>
          </a:p>
          <a:p>
            <a:pPr marL="609600" indent="-609600">
              <a:lnSpc>
                <a:spcPct val="80000"/>
              </a:lnSpc>
              <a:buFont typeface="Wingdings" pitchFamily="2" charset="2"/>
              <a:buAutoNum type="arabicPeriod"/>
            </a:pPr>
            <a:endParaRPr lang="en-US" sz="2800" dirty="0">
              <a:latin typeface="Tahoma" pitchFamily="34" charset="0"/>
            </a:endParaRPr>
          </a:p>
          <a:p>
            <a:pPr marL="609600" indent="-609600">
              <a:lnSpc>
                <a:spcPct val="80000"/>
              </a:lnSpc>
              <a:buFont typeface="Wingdings" pitchFamily="2" charset="2"/>
              <a:buAutoNum type="arabicPeriod"/>
            </a:pPr>
            <a:endParaRPr lang="en-US" sz="2800" dirty="0">
              <a:latin typeface="Tahoma" pitchFamily="34" charset="0"/>
            </a:endParaRPr>
          </a:p>
          <a:p>
            <a:pPr marL="609600" indent="-609600">
              <a:lnSpc>
                <a:spcPct val="80000"/>
              </a:lnSpc>
              <a:buFont typeface="Wingdings" pitchFamily="2" charset="2"/>
              <a:buAutoNum type="arabicPeriod"/>
            </a:pPr>
            <a:endParaRPr lang="en-US" sz="2800" dirty="0">
              <a:latin typeface="Tahoma" pitchFamily="34" charset="0"/>
            </a:endParaRPr>
          </a:p>
          <a:p>
            <a:pPr marL="609600" indent="-609600">
              <a:lnSpc>
                <a:spcPct val="80000"/>
              </a:lnSpc>
              <a:buFont typeface="Wingdings" pitchFamily="2" charset="2"/>
              <a:buAutoNum type="arabicPeriod"/>
            </a:pPr>
            <a:endParaRPr lang="en-US" sz="2800" dirty="0">
              <a:latin typeface="Tahoma" pitchFamily="34" charset="0"/>
            </a:endParaRPr>
          </a:p>
          <a:p>
            <a:pPr marL="609600" indent="-609600">
              <a:lnSpc>
                <a:spcPct val="80000"/>
              </a:lnSpc>
              <a:buFont typeface="Wingdings" pitchFamily="2" charset="2"/>
              <a:buAutoNum type="arabicPeriod"/>
            </a:pPr>
            <a:endParaRPr lang="en-US" sz="2800" dirty="0">
              <a:latin typeface="Tahoma" pitchFamily="34" charset="0"/>
            </a:endParaRPr>
          </a:p>
          <a:p>
            <a:pPr marL="609600" indent="-609600">
              <a:lnSpc>
                <a:spcPct val="80000"/>
              </a:lnSpc>
              <a:buFont typeface="Wingdings" pitchFamily="2" charset="2"/>
              <a:buAutoNum type="arabicPeriod"/>
            </a:pPr>
            <a:endParaRPr lang="en-US" sz="2800" dirty="0">
              <a:latin typeface="Tahoma" pitchFamily="34" charset="0"/>
            </a:endParaRPr>
          </a:p>
          <a:p>
            <a:pPr marL="609600" indent="-609600">
              <a:lnSpc>
                <a:spcPct val="80000"/>
              </a:lnSpc>
              <a:buFont typeface="Wingdings" pitchFamily="2" charset="2"/>
              <a:buAutoNum type="arabicPeriod"/>
            </a:pPr>
            <a:endParaRPr lang="en-US" sz="2800" dirty="0">
              <a:latin typeface="Tahoma" pitchFamily="34" charset="0"/>
            </a:endParaRPr>
          </a:p>
          <a:p>
            <a:pPr marL="609600" indent="-609600">
              <a:lnSpc>
                <a:spcPct val="80000"/>
              </a:lnSpc>
              <a:buFont typeface="Wingdings" pitchFamily="2" charset="2"/>
              <a:buAutoNum type="arabicPeriod"/>
            </a:pPr>
            <a:r>
              <a:rPr lang="en-US" sz="2800" dirty="0">
                <a:latin typeface="Tahoma" pitchFamily="34" charset="0"/>
              </a:rPr>
              <a:t>Thus, there is a need to improve upon the existing model and develop a technique which could be useful for a wider range of problems. … Solution to this problem was provided by </a:t>
            </a:r>
            <a:r>
              <a:rPr lang="en-US" sz="2800" dirty="0" err="1">
                <a:latin typeface="Tahoma" pitchFamily="34" charset="0"/>
              </a:rPr>
              <a:t>Widrow’s</a:t>
            </a:r>
            <a:r>
              <a:rPr lang="en-US" sz="2800" dirty="0">
                <a:latin typeface="Tahoma" pitchFamily="34" charset="0"/>
              </a:rPr>
              <a:t> Delta Rule…</a:t>
            </a:r>
          </a:p>
        </p:txBody>
      </p:sp>
      <p:sp>
        <p:nvSpPr>
          <p:cNvPr id="78852" name="WordArt 4"/>
          <p:cNvSpPr>
            <a:spLocks noChangeArrowheads="1" noChangeShapeType="1" noTextEdit="1"/>
          </p:cNvSpPr>
          <p:nvPr/>
        </p:nvSpPr>
        <p:spPr bwMode="auto">
          <a:xfrm>
            <a:off x="1676400" y="152400"/>
            <a:ext cx="8915400" cy="571500"/>
          </a:xfrm>
          <a:prstGeom prst="rect">
            <a:avLst/>
          </a:prstGeom>
        </p:spPr>
        <p:txBody>
          <a:bodyPr wrap="none" fromWordArt="1">
            <a:prstTxWarp prst="textPlain">
              <a:avLst>
                <a:gd name="adj" fmla="val 50000"/>
              </a:avLst>
            </a:prstTxWarp>
          </a:bodyPr>
          <a:lstStyle/>
          <a:p>
            <a:r>
              <a:rPr lang="en-US" sz="3600" kern="10">
                <a:ln w="9525">
                  <a:noFill/>
                  <a:round/>
                  <a:headEnd type="none" w="sm" len="sm"/>
                  <a:tailEnd type="none" w="sm" len="sm"/>
                </a:ln>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a:rPr>
              <a:t>Problem with Perceptron Learning</a:t>
            </a:r>
          </a:p>
        </p:txBody>
      </p:sp>
      <p:grpSp>
        <p:nvGrpSpPr>
          <p:cNvPr id="78866" name="Group 18"/>
          <p:cNvGrpSpPr>
            <a:grpSpLocks/>
          </p:cNvGrpSpPr>
          <p:nvPr/>
        </p:nvGrpSpPr>
        <p:grpSpPr bwMode="auto">
          <a:xfrm>
            <a:off x="4251326" y="2133601"/>
            <a:ext cx="4054475" cy="2589213"/>
            <a:chOff x="1008" y="1200"/>
            <a:chExt cx="2554" cy="1631"/>
          </a:xfrm>
        </p:grpSpPr>
        <p:grpSp>
          <p:nvGrpSpPr>
            <p:cNvPr id="78853" name="Group 5"/>
            <p:cNvGrpSpPr>
              <a:grpSpLocks/>
            </p:cNvGrpSpPr>
            <p:nvPr/>
          </p:nvGrpSpPr>
          <p:grpSpPr bwMode="auto">
            <a:xfrm>
              <a:off x="1008" y="1248"/>
              <a:ext cx="2554" cy="1583"/>
              <a:chOff x="566" y="913"/>
              <a:chExt cx="4673" cy="2949"/>
            </a:xfrm>
          </p:grpSpPr>
          <p:sp>
            <p:nvSpPr>
              <p:cNvPr id="78854" name="Line 6"/>
              <p:cNvSpPr>
                <a:spLocks noChangeShapeType="1"/>
              </p:cNvSpPr>
              <p:nvPr/>
            </p:nvSpPr>
            <p:spPr bwMode="auto">
              <a:xfrm flipH="1">
                <a:off x="975" y="1209"/>
                <a:ext cx="0" cy="2653"/>
              </a:xfrm>
              <a:prstGeom prst="line">
                <a:avLst/>
              </a:prstGeom>
              <a:noFill/>
              <a:ln w="57150">
                <a:solidFill>
                  <a:schemeClr val="tx1"/>
                </a:solidFill>
                <a:round/>
                <a:headEnd type="triangle" w="med" len="med"/>
                <a:tailEnd type="triangle" w="med" len="med"/>
              </a:ln>
              <a:effectLst/>
            </p:spPr>
            <p:txBody>
              <a:bodyPr/>
              <a:lstStyle/>
              <a:p>
                <a:endParaRPr lang="en-US"/>
              </a:p>
            </p:txBody>
          </p:sp>
          <p:sp>
            <p:nvSpPr>
              <p:cNvPr id="78855" name="Line 7"/>
              <p:cNvSpPr>
                <a:spLocks noChangeShapeType="1"/>
              </p:cNvSpPr>
              <p:nvPr/>
            </p:nvSpPr>
            <p:spPr bwMode="auto">
              <a:xfrm rot="-5400000">
                <a:off x="2687" y="1220"/>
                <a:ext cx="0" cy="4242"/>
              </a:xfrm>
              <a:prstGeom prst="line">
                <a:avLst/>
              </a:prstGeom>
              <a:noFill/>
              <a:ln w="57150">
                <a:solidFill>
                  <a:schemeClr val="tx1"/>
                </a:solidFill>
                <a:round/>
                <a:headEnd type="triangle" w="med" len="med"/>
                <a:tailEnd type="triangle" w="med" len="med"/>
              </a:ln>
              <a:effectLst/>
            </p:spPr>
            <p:txBody>
              <a:bodyPr/>
              <a:lstStyle/>
              <a:p>
                <a:endParaRPr lang="en-US"/>
              </a:p>
            </p:txBody>
          </p:sp>
          <p:sp>
            <p:nvSpPr>
              <p:cNvPr id="78856" name="Rectangle 8"/>
              <p:cNvSpPr>
                <a:spLocks noChangeArrowheads="1"/>
              </p:cNvSpPr>
              <p:nvPr/>
            </p:nvSpPr>
            <p:spPr bwMode="auto">
              <a:xfrm>
                <a:off x="4717" y="3160"/>
                <a:ext cx="522" cy="295"/>
              </a:xfrm>
              <a:prstGeom prst="rect">
                <a:avLst/>
              </a:prstGeom>
              <a:noFill/>
              <a:ln w="12700">
                <a:noFill/>
                <a:miter lim="800000"/>
                <a:headEnd type="none" w="sm" len="sm"/>
                <a:tailEnd type="none" w="sm" len="sm"/>
              </a:ln>
              <a:effectLst/>
            </p:spPr>
            <p:txBody>
              <a:bodyPr wrap="none" anchor="ctr"/>
              <a:lstStyle/>
              <a:p>
                <a:r>
                  <a:rPr lang="en-US" sz="2400" b="1">
                    <a:solidFill>
                      <a:schemeClr val="tx2"/>
                    </a:solidFill>
                    <a:effectLst>
                      <a:outerShdw blurRad="38100" dist="38100" dir="2700000" algn="tl">
                        <a:srgbClr val="AF273E"/>
                      </a:outerShdw>
                    </a:effectLst>
                    <a:latin typeface="Arial" charset="0"/>
                  </a:rPr>
                  <a:t>x</a:t>
                </a:r>
                <a:r>
                  <a:rPr lang="en-US" sz="2400" b="1" baseline="-25000">
                    <a:solidFill>
                      <a:schemeClr val="tx2"/>
                    </a:solidFill>
                    <a:effectLst>
                      <a:outerShdw blurRad="38100" dist="38100" dir="2700000" algn="tl">
                        <a:srgbClr val="AF273E"/>
                      </a:outerShdw>
                    </a:effectLst>
                    <a:latin typeface="Arial" charset="0"/>
                  </a:rPr>
                  <a:t>1</a:t>
                </a:r>
              </a:p>
            </p:txBody>
          </p:sp>
          <p:sp>
            <p:nvSpPr>
              <p:cNvPr id="78857" name="Rectangle 9"/>
              <p:cNvSpPr>
                <a:spLocks noChangeArrowheads="1"/>
              </p:cNvSpPr>
              <p:nvPr/>
            </p:nvSpPr>
            <p:spPr bwMode="auto">
              <a:xfrm>
                <a:off x="726" y="913"/>
                <a:ext cx="522" cy="295"/>
              </a:xfrm>
              <a:prstGeom prst="rect">
                <a:avLst/>
              </a:prstGeom>
              <a:noFill/>
              <a:ln w="12700">
                <a:noFill/>
                <a:miter lim="800000"/>
                <a:headEnd type="none" w="sm" len="sm"/>
                <a:tailEnd type="none" w="sm" len="sm"/>
              </a:ln>
              <a:effectLst/>
            </p:spPr>
            <p:txBody>
              <a:bodyPr wrap="none" anchor="ctr"/>
              <a:lstStyle/>
              <a:p>
                <a:r>
                  <a:rPr lang="en-US" sz="2400" b="1">
                    <a:solidFill>
                      <a:schemeClr val="tx2"/>
                    </a:solidFill>
                    <a:effectLst>
                      <a:outerShdw blurRad="38100" dist="38100" dir="2700000" algn="tl">
                        <a:srgbClr val="AF273E"/>
                      </a:outerShdw>
                    </a:effectLst>
                    <a:latin typeface="Arial" charset="0"/>
                  </a:rPr>
                  <a:t>x</a:t>
                </a:r>
                <a:r>
                  <a:rPr lang="en-US" sz="2400" b="1" baseline="-25000">
                    <a:solidFill>
                      <a:schemeClr val="tx2"/>
                    </a:solidFill>
                    <a:effectLst>
                      <a:outerShdw blurRad="38100" dist="38100" dir="2700000" algn="tl">
                        <a:srgbClr val="AF273E"/>
                      </a:outerShdw>
                    </a:effectLst>
                    <a:latin typeface="Arial" charset="0"/>
                  </a:rPr>
                  <a:t>2</a:t>
                </a:r>
              </a:p>
            </p:txBody>
          </p:sp>
        </p:grpSp>
        <p:sp>
          <p:nvSpPr>
            <p:cNvPr id="78859" name="Oval 11"/>
            <p:cNvSpPr>
              <a:spLocks noChangeArrowheads="1"/>
            </p:cNvSpPr>
            <p:nvPr/>
          </p:nvSpPr>
          <p:spPr bwMode="auto">
            <a:xfrm>
              <a:off x="1872" y="2400"/>
              <a:ext cx="99" cy="97"/>
            </a:xfrm>
            <a:prstGeom prst="ellipse">
              <a:avLst/>
            </a:prstGeom>
            <a:solidFill>
              <a:schemeClr val="tx2"/>
            </a:solidFill>
            <a:ln w="12700">
              <a:solidFill>
                <a:schemeClr val="folHlink"/>
              </a:solidFill>
              <a:round/>
              <a:headEnd type="none" w="sm" len="sm"/>
              <a:tailEnd type="none" w="sm" len="sm"/>
            </a:ln>
            <a:effectLst/>
          </p:spPr>
          <p:txBody>
            <a:bodyPr wrap="none" anchor="ctr"/>
            <a:lstStyle/>
            <a:p>
              <a:endParaRPr lang="en-US"/>
            </a:p>
          </p:txBody>
        </p:sp>
        <p:sp>
          <p:nvSpPr>
            <p:cNvPr id="78860" name="Oval 12"/>
            <p:cNvSpPr>
              <a:spLocks noChangeArrowheads="1"/>
            </p:cNvSpPr>
            <p:nvPr/>
          </p:nvSpPr>
          <p:spPr bwMode="auto">
            <a:xfrm>
              <a:off x="1776" y="1488"/>
              <a:ext cx="99" cy="97"/>
            </a:xfrm>
            <a:prstGeom prst="ellipse">
              <a:avLst/>
            </a:prstGeom>
            <a:solidFill>
              <a:srgbClr val="009900"/>
            </a:solidFill>
            <a:ln w="12700">
              <a:solidFill>
                <a:schemeClr val="folHlink"/>
              </a:solidFill>
              <a:round/>
              <a:headEnd type="none" w="sm" len="sm"/>
              <a:tailEnd type="none" w="sm" len="sm"/>
            </a:ln>
            <a:effectLst/>
          </p:spPr>
          <p:txBody>
            <a:bodyPr wrap="none" anchor="ctr"/>
            <a:lstStyle/>
            <a:p>
              <a:endParaRPr lang="en-US"/>
            </a:p>
          </p:txBody>
        </p:sp>
        <p:sp>
          <p:nvSpPr>
            <p:cNvPr id="78861" name="Oval 13"/>
            <p:cNvSpPr>
              <a:spLocks noChangeArrowheads="1"/>
            </p:cNvSpPr>
            <p:nvPr/>
          </p:nvSpPr>
          <p:spPr bwMode="auto">
            <a:xfrm>
              <a:off x="1440" y="1728"/>
              <a:ext cx="99" cy="97"/>
            </a:xfrm>
            <a:prstGeom prst="ellipse">
              <a:avLst/>
            </a:prstGeom>
            <a:solidFill>
              <a:schemeClr val="tx2"/>
            </a:solidFill>
            <a:ln w="12700">
              <a:solidFill>
                <a:schemeClr val="folHlink"/>
              </a:solidFill>
              <a:round/>
              <a:headEnd type="none" w="sm" len="sm"/>
              <a:tailEnd type="none" w="sm" len="sm"/>
            </a:ln>
            <a:effectLst/>
          </p:spPr>
          <p:txBody>
            <a:bodyPr wrap="none" anchor="ctr"/>
            <a:lstStyle/>
            <a:p>
              <a:endParaRPr lang="en-US"/>
            </a:p>
          </p:txBody>
        </p:sp>
        <p:sp>
          <p:nvSpPr>
            <p:cNvPr id="78862" name="Oval 14"/>
            <p:cNvSpPr>
              <a:spLocks noChangeArrowheads="1"/>
            </p:cNvSpPr>
            <p:nvPr/>
          </p:nvSpPr>
          <p:spPr bwMode="auto">
            <a:xfrm>
              <a:off x="1392" y="2208"/>
              <a:ext cx="99" cy="97"/>
            </a:xfrm>
            <a:prstGeom prst="ellipse">
              <a:avLst/>
            </a:prstGeom>
            <a:solidFill>
              <a:srgbClr val="009900"/>
            </a:solidFill>
            <a:ln w="12700">
              <a:solidFill>
                <a:schemeClr val="folHlink"/>
              </a:solidFill>
              <a:round/>
              <a:headEnd type="none" w="sm" len="sm"/>
              <a:tailEnd type="none" w="sm" len="sm"/>
            </a:ln>
            <a:effectLst/>
          </p:spPr>
          <p:txBody>
            <a:bodyPr wrap="none" anchor="ctr"/>
            <a:lstStyle/>
            <a:p>
              <a:endParaRPr lang="en-US"/>
            </a:p>
          </p:txBody>
        </p:sp>
        <p:sp>
          <p:nvSpPr>
            <p:cNvPr id="78863" name="Oval 15"/>
            <p:cNvSpPr>
              <a:spLocks noChangeArrowheads="1"/>
            </p:cNvSpPr>
            <p:nvPr/>
          </p:nvSpPr>
          <p:spPr bwMode="auto">
            <a:xfrm>
              <a:off x="2208" y="1680"/>
              <a:ext cx="99" cy="97"/>
            </a:xfrm>
            <a:prstGeom prst="ellipse">
              <a:avLst/>
            </a:prstGeom>
            <a:solidFill>
              <a:schemeClr val="tx2"/>
            </a:solidFill>
            <a:ln w="12700">
              <a:solidFill>
                <a:schemeClr val="folHlink"/>
              </a:solidFill>
              <a:round/>
              <a:headEnd type="none" w="sm" len="sm"/>
              <a:tailEnd type="none" w="sm" len="sm"/>
            </a:ln>
            <a:effectLst/>
          </p:spPr>
          <p:txBody>
            <a:bodyPr wrap="none" anchor="ctr"/>
            <a:lstStyle/>
            <a:p>
              <a:endParaRPr lang="en-US"/>
            </a:p>
          </p:txBody>
        </p:sp>
        <p:sp>
          <p:nvSpPr>
            <p:cNvPr id="78864" name="Oval 16"/>
            <p:cNvSpPr>
              <a:spLocks noChangeArrowheads="1"/>
            </p:cNvSpPr>
            <p:nvPr/>
          </p:nvSpPr>
          <p:spPr bwMode="auto">
            <a:xfrm>
              <a:off x="2352" y="1968"/>
              <a:ext cx="99" cy="97"/>
            </a:xfrm>
            <a:prstGeom prst="ellipse">
              <a:avLst/>
            </a:prstGeom>
            <a:solidFill>
              <a:srgbClr val="009900"/>
            </a:solidFill>
            <a:ln w="12700">
              <a:solidFill>
                <a:schemeClr val="folHlink"/>
              </a:solidFill>
              <a:round/>
              <a:headEnd type="none" w="sm" len="sm"/>
              <a:tailEnd type="none" w="sm" len="sm"/>
            </a:ln>
            <a:effectLst/>
          </p:spPr>
          <p:txBody>
            <a:bodyPr wrap="none" anchor="ctr"/>
            <a:lstStyle/>
            <a:p>
              <a:endParaRPr lang="en-US"/>
            </a:p>
          </p:txBody>
        </p:sp>
        <p:sp>
          <p:nvSpPr>
            <p:cNvPr id="78865" name="Line 17"/>
            <p:cNvSpPr>
              <a:spLocks noChangeShapeType="1"/>
            </p:cNvSpPr>
            <p:nvPr/>
          </p:nvSpPr>
          <p:spPr bwMode="auto">
            <a:xfrm flipH="1">
              <a:off x="1008" y="1200"/>
              <a:ext cx="1338" cy="1329"/>
            </a:xfrm>
            <a:prstGeom prst="line">
              <a:avLst/>
            </a:prstGeom>
            <a:noFill/>
            <a:ln w="38100">
              <a:solidFill>
                <a:schemeClr val="tx1"/>
              </a:solidFill>
              <a:round/>
              <a:headEnd type="none" w="sm" len="sm"/>
              <a:tailEnd type="none" w="sm" len="sm"/>
            </a:ln>
            <a:effectLst/>
          </p:spPr>
          <p:txBody>
            <a:bodyPr/>
            <a:lstStyle/>
            <a:p>
              <a:endParaRPr lang="en-US"/>
            </a:p>
          </p:txBody>
        </p:sp>
      </p:gr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8852"/>
                                        </p:tgtEl>
                                        <p:attrNameLst>
                                          <p:attrName>style.visibility</p:attrName>
                                        </p:attrNameLst>
                                      </p:cBhvr>
                                      <p:to>
                                        <p:strVal val="visible"/>
                                      </p:to>
                                    </p:set>
                                    <p:animEffect transition="in" filter="checkerboard(across)">
                                      <p:cBhvr>
                                        <p:cTn id="7" dur="500"/>
                                        <p:tgtEl>
                                          <p:spTgt spid="7885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8850">
                                            <p:txEl>
                                              <p:pRg st="0" end="0"/>
                                            </p:txEl>
                                          </p:spTgt>
                                        </p:tgtEl>
                                        <p:attrNameLst>
                                          <p:attrName>style.visibility</p:attrName>
                                        </p:attrNameLst>
                                      </p:cBhvr>
                                      <p:to>
                                        <p:strVal val="visible"/>
                                      </p:to>
                                    </p:set>
                                    <p:animEffect transition="in" filter="dissolve">
                                      <p:cBhvr>
                                        <p:cTn id="12" dur="500"/>
                                        <p:tgtEl>
                                          <p:spTgt spid="7885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8866"/>
                                        </p:tgtEl>
                                        <p:attrNameLst>
                                          <p:attrName>style.visibility</p:attrName>
                                        </p:attrNameLst>
                                      </p:cBhvr>
                                      <p:to>
                                        <p:strVal val="visible"/>
                                      </p:to>
                                    </p:set>
                                    <p:animEffect transition="in" filter="dissolve">
                                      <p:cBhvr>
                                        <p:cTn id="17" dur="500"/>
                                        <p:tgtEl>
                                          <p:spTgt spid="7886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8850">
                                            <p:txEl>
                                              <p:pRg st="8" end="8"/>
                                            </p:txEl>
                                          </p:spTgt>
                                        </p:tgtEl>
                                        <p:attrNameLst>
                                          <p:attrName>style.visibility</p:attrName>
                                        </p:attrNameLst>
                                      </p:cBhvr>
                                      <p:to>
                                        <p:strVal val="visible"/>
                                      </p:to>
                                    </p:set>
                                    <p:animEffect transition="in" filter="dissolve">
                                      <p:cBhvr>
                                        <p:cTn id="22" dur="500"/>
                                        <p:tgtEl>
                                          <p:spTgt spid="7885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7262AD6A-01E4-9990-E125-3B1C93615D75}"/>
              </a:ext>
            </a:extLst>
          </p:cNvPr>
          <p:cNvSpPr>
            <a:spLocks noChangeArrowheads="1"/>
          </p:cNvSpPr>
          <p:nvPr/>
        </p:nvSpPr>
        <p:spPr bwMode="auto">
          <a:xfrm>
            <a:off x="1558925" y="981076"/>
            <a:ext cx="9144000" cy="587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Tahoma" panose="020B0604030504040204" pitchFamily="34" charset="0"/>
              </a:defRPr>
            </a:lvl1pPr>
            <a:lvl2pPr marL="990600" indent="-533400">
              <a:spcBef>
                <a:spcPct val="20000"/>
              </a:spcBef>
              <a:buClr>
                <a:schemeClr val="tx1"/>
              </a:buClr>
              <a:buChar char="–"/>
              <a:defRPr sz="2800">
                <a:solidFill>
                  <a:schemeClr val="tx1"/>
                </a:solidFill>
                <a:effectLst>
                  <a:outerShdw blurRad="38100" dist="38100" dir="2700000" algn="tl">
                    <a:srgbClr val="000000"/>
                  </a:outerShdw>
                </a:effectLst>
                <a:latin typeface="Tahoma" panose="020B0604030504040204" pitchFamily="34" charset="0"/>
              </a:defRPr>
            </a:lvl2pPr>
            <a:lvl3pPr marL="1371600" indent="-457200">
              <a:spcBef>
                <a:spcPct val="20000"/>
              </a:spcBef>
              <a:buClr>
                <a:schemeClr val="hlink"/>
              </a:buClr>
              <a:buSzPct val="70000"/>
              <a:buFont typeface="Wingdings" pitchFamily="2" charset="2"/>
              <a:buChar char="n"/>
              <a:defRPr sz="2400">
                <a:solidFill>
                  <a:schemeClr val="tx1"/>
                </a:solidFill>
                <a:effectLst>
                  <a:outerShdw blurRad="38100" dist="38100" dir="2700000" algn="tl">
                    <a:srgbClr val="000000"/>
                  </a:outerShdw>
                </a:effectLst>
                <a:latin typeface="Tahoma" panose="020B0604030504040204" pitchFamily="34" charset="0"/>
              </a:defRPr>
            </a:lvl3pPr>
            <a:lvl4pPr marL="1752600" indent="-381000">
              <a:spcBef>
                <a:spcPct val="20000"/>
              </a:spcBef>
              <a:buClr>
                <a:schemeClr val="tx1"/>
              </a:buClr>
              <a:buChar char="–"/>
              <a:defRPr sz="2000">
                <a:solidFill>
                  <a:schemeClr val="tx1"/>
                </a:solidFill>
                <a:effectLst>
                  <a:outerShdw blurRad="38100" dist="38100" dir="2700000" algn="tl">
                    <a:srgbClr val="000000"/>
                  </a:outerShdw>
                </a:effectLst>
                <a:latin typeface="Tahoma" panose="020B0604030504040204" pitchFamily="34" charset="0"/>
              </a:defRPr>
            </a:lvl4pPr>
            <a:lvl5pPr marL="2209800" indent="-381000">
              <a:spcBef>
                <a:spcPct val="20000"/>
              </a:spcBef>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Tahoma" panose="020B0604030504040204" pitchFamily="34" charset="0"/>
              </a:defRPr>
            </a:lvl5pPr>
            <a:lvl6pPr marL="2667000" indent="-38100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Tahoma" panose="020B0604030504040204" pitchFamily="34" charset="0"/>
              </a:defRPr>
            </a:lvl6pPr>
            <a:lvl7pPr marL="3124200" indent="-38100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Tahoma" panose="020B0604030504040204" pitchFamily="34" charset="0"/>
              </a:defRPr>
            </a:lvl7pPr>
            <a:lvl8pPr marL="3581400" indent="-38100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Tahoma" panose="020B0604030504040204" pitchFamily="34" charset="0"/>
              </a:defRPr>
            </a:lvl8pPr>
            <a:lvl9pPr marL="4038600" indent="-38100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Tahoma" panose="020B0604030504040204" pitchFamily="34" charset="0"/>
              </a:defRPr>
            </a:lvl9pPr>
          </a:lstStyle>
          <a:p>
            <a:pPr algn="l" eaLnBrk="1" hangingPunct="1"/>
            <a:r>
              <a:rPr lang="en-US" altLang="en-US" sz="2400" b="1" dirty="0"/>
              <a:t>The delta rule changes the weights of the neural network connections so as to minimize the difference between the net input y</a:t>
            </a:r>
            <a:r>
              <a:rPr lang="en-US" altLang="en-US" sz="2400" b="1" baseline="-25000" dirty="0"/>
              <a:t>in</a:t>
            </a:r>
            <a:r>
              <a:rPr lang="en-US" altLang="en-US" sz="2400" b="1" dirty="0"/>
              <a:t> (which is considered to be equal to the output ‘y’ in this case) to the output unit and the target value ‘t’.</a:t>
            </a:r>
          </a:p>
          <a:p>
            <a:pPr algn="l" eaLnBrk="1" hangingPunct="1"/>
            <a:r>
              <a:rPr lang="en-US" altLang="en-US" sz="2400" b="1" dirty="0"/>
              <a:t>The aim is to minimize the error over all training patterns. This is accomplished by reducing the error for each pattern one at a time.</a:t>
            </a:r>
          </a:p>
          <a:p>
            <a:pPr eaLnBrk="1" hangingPunct="1">
              <a:buFont typeface="Wingdings" pitchFamily="2" charset="2"/>
              <a:buNone/>
            </a:pPr>
            <a:r>
              <a:rPr lang="en-US" altLang="en-US" sz="2800" b="1" dirty="0">
                <a:solidFill>
                  <a:srgbClr val="FFFF00"/>
                </a:solidFill>
              </a:rPr>
              <a:t>Case 1: Single Output Unit</a:t>
            </a:r>
          </a:p>
          <a:p>
            <a:pPr algn="l" eaLnBrk="1" hangingPunct="1"/>
            <a:r>
              <a:rPr lang="en-US" altLang="en-US" sz="2400" b="1" dirty="0"/>
              <a:t>In this case the square of the error for a particular training pattern is:</a:t>
            </a:r>
          </a:p>
          <a:p>
            <a:pPr eaLnBrk="1" hangingPunct="1"/>
            <a:endParaRPr lang="en-US" altLang="en-US" sz="2400" b="1" dirty="0"/>
          </a:p>
        </p:txBody>
      </p:sp>
      <p:grpSp>
        <p:nvGrpSpPr>
          <p:cNvPr id="113667" name="Group 3">
            <a:extLst>
              <a:ext uri="{FF2B5EF4-FFF2-40B4-BE49-F238E27FC236}">
                <a16:creationId xmlns:a16="http://schemas.microsoft.com/office/drawing/2014/main" id="{92B82923-5BF7-E855-FBC7-08B09C21A2F0}"/>
              </a:ext>
            </a:extLst>
          </p:cNvPr>
          <p:cNvGrpSpPr>
            <a:grpSpLocks/>
          </p:cNvGrpSpPr>
          <p:nvPr/>
        </p:nvGrpSpPr>
        <p:grpSpPr bwMode="auto">
          <a:xfrm>
            <a:off x="3611564" y="152400"/>
            <a:ext cx="5437187" cy="800100"/>
            <a:chOff x="1315" y="96"/>
            <a:chExt cx="3425" cy="504"/>
          </a:xfrm>
        </p:grpSpPr>
        <p:sp>
          <p:nvSpPr>
            <p:cNvPr id="113668" name="AutoShape 4">
              <a:extLst>
                <a:ext uri="{FF2B5EF4-FFF2-40B4-BE49-F238E27FC236}">
                  <a16:creationId xmlns:a16="http://schemas.microsoft.com/office/drawing/2014/main" id="{31CFCE3A-5857-2835-0140-1C9768DC08D5}"/>
                </a:ext>
              </a:extLst>
            </p:cNvPr>
            <p:cNvSpPr>
              <a:spLocks noChangeArrowheads="1"/>
            </p:cNvSpPr>
            <p:nvPr/>
          </p:nvSpPr>
          <p:spPr bwMode="auto">
            <a:xfrm>
              <a:off x="1315" y="96"/>
              <a:ext cx="3425" cy="504"/>
            </a:xfrm>
            <a:prstGeom prst="roundRect">
              <a:avLst>
                <a:gd name="adj" fmla="val 16667"/>
              </a:avLst>
            </a:prstGeom>
            <a:solidFill>
              <a:srgbClr val="00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669" name="WordArt 5">
              <a:extLst>
                <a:ext uri="{FF2B5EF4-FFF2-40B4-BE49-F238E27FC236}">
                  <a16:creationId xmlns:a16="http://schemas.microsoft.com/office/drawing/2014/main" id="{2BBE4241-F028-AD6D-9608-F8B7DF9E6501}"/>
                </a:ext>
              </a:extLst>
            </p:cNvPr>
            <p:cNvSpPr>
              <a:spLocks noChangeArrowheads="1" noChangeShapeType="1" noTextEdit="1"/>
            </p:cNvSpPr>
            <p:nvPr/>
          </p:nvSpPr>
          <p:spPr bwMode="auto">
            <a:xfrm>
              <a:off x="1928" y="151"/>
              <a:ext cx="2154" cy="360"/>
            </a:xfrm>
            <a:prstGeom prst="rect">
              <a:avLst/>
            </a:prstGeom>
            <a:extLst>
              <a:ext uri="{91240B29-F687-4F45-9708-019B960494DF}">
                <a14:hiddenLine xmlns:a14="http://schemas.microsoft.com/office/drawing/2010/main" w="9525">
                  <a:solidFill>
                    <a:srgbClr val="000000"/>
                  </a:solidFill>
                  <a:round/>
                  <a:headEnd type="none" w="sm" len="sm"/>
                  <a:tailEnd type="none" w="sm" len="sm"/>
                </a14:hiddenLine>
              </a:ext>
            </a:extLst>
          </p:spPr>
          <p:txBody>
            <a:bodyPr wrap="none" fromWordArt="1">
              <a:prstTxWarp prst="textPlain">
                <a:avLst>
                  <a:gd name="adj" fmla="val 50000"/>
                </a:avLst>
              </a:prstTxWarp>
            </a:bodyPr>
            <a:lstStyle/>
            <a:p>
              <a:pPr algn="ctr"/>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Delta Rule</a:t>
              </a:r>
            </a:p>
          </p:txBody>
        </p:sp>
      </p:grpSp>
      <p:graphicFrame>
        <p:nvGraphicFramePr>
          <p:cNvPr id="113670" name="Object 6">
            <a:extLst>
              <a:ext uri="{FF2B5EF4-FFF2-40B4-BE49-F238E27FC236}">
                <a16:creationId xmlns:a16="http://schemas.microsoft.com/office/drawing/2014/main" id="{AFAD0A63-796B-5EFC-D571-CAD400714077}"/>
              </a:ext>
            </a:extLst>
          </p:cNvPr>
          <p:cNvGraphicFramePr>
            <a:graphicFrameLocks noGrp="1" noChangeAspect="1"/>
          </p:cNvGraphicFramePr>
          <p:nvPr>
            <p:ph/>
          </p:nvPr>
        </p:nvGraphicFramePr>
        <p:xfrm>
          <a:off x="3179763" y="5553075"/>
          <a:ext cx="6096000" cy="742950"/>
        </p:xfrm>
        <a:graphic>
          <a:graphicData uri="http://schemas.openxmlformats.org/presentationml/2006/ole">
            <mc:AlternateContent xmlns:mc="http://schemas.openxmlformats.org/markup-compatibility/2006">
              <mc:Choice xmlns:v="urn:schemas-microsoft-com:vml" Requires="v">
                <p:oleObj name="Equation" r:id="rId2" imgW="45643800" imgH="5562600" progId="Equation.3">
                  <p:embed/>
                </p:oleObj>
              </mc:Choice>
              <mc:Fallback>
                <p:oleObj name="Equation" r:id="rId2" imgW="45643800" imgH="5562600" progId="Equation.3">
                  <p:embed/>
                  <p:pic>
                    <p:nvPicPr>
                      <p:cNvPr id="113670" name="Object 6">
                        <a:extLst>
                          <a:ext uri="{FF2B5EF4-FFF2-40B4-BE49-F238E27FC236}">
                            <a16:creationId xmlns:a16="http://schemas.microsoft.com/office/drawing/2014/main" id="{AFAD0A63-796B-5EFC-D571-CAD4007140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9763" y="5553075"/>
                        <a:ext cx="6096000" cy="742950"/>
                      </a:xfrm>
                      <a:prstGeom prst="rect">
                        <a:avLst/>
                      </a:prstGeom>
                      <a:solidFill>
                        <a:schemeClr val="tx1"/>
                      </a:solidFill>
                      <a:ln>
                        <a:noFill/>
                      </a:ln>
                      <a:effectLst/>
                      <a:extLst>
                        <a:ext uri="{91240B29-F687-4F45-9708-019B960494DF}">
                          <a14:hiddenLine xmlns:a14="http://schemas.microsoft.com/office/drawing/2010/main" w="57150" cmpd="sng">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nodeType="clickEffect">
                                  <p:stCondLst>
                                    <p:cond delay="0"/>
                                  </p:stCondLst>
                                  <p:childTnLst>
                                    <p:set>
                                      <p:cBhvr>
                                        <p:cTn id="6" dur="1" fill="hold">
                                          <p:stCondLst>
                                            <p:cond delay="0"/>
                                          </p:stCondLst>
                                        </p:cTn>
                                        <p:tgtEl>
                                          <p:spTgt spid="113667"/>
                                        </p:tgtEl>
                                        <p:attrNameLst>
                                          <p:attrName>style.visibility</p:attrName>
                                        </p:attrNameLst>
                                      </p:cBhvr>
                                      <p:to>
                                        <p:strVal val="visible"/>
                                      </p:to>
                                    </p:set>
                                    <p:animEffect transition="in" filter="fade">
                                      <p:cBhvr>
                                        <p:cTn id="7" dur="1000"/>
                                        <p:tgtEl>
                                          <p:spTgt spid="113667"/>
                                        </p:tgtEl>
                                      </p:cBhvr>
                                    </p:animEffect>
                                    <p:anim calcmode="lin" valueType="num">
                                      <p:cBhvr>
                                        <p:cTn id="8" dur="1000" fill="hold"/>
                                        <p:tgtEl>
                                          <p:spTgt spid="113667"/>
                                        </p:tgtEl>
                                        <p:attrNameLst>
                                          <p:attrName>ppt_x</p:attrName>
                                        </p:attrNameLst>
                                      </p:cBhvr>
                                      <p:tavLst>
                                        <p:tav tm="0">
                                          <p:val>
                                            <p:strVal val="#ppt_x"/>
                                          </p:val>
                                        </p:tav>
                                        <p:tav tm="100000">
                                          <p:val>
                                            <p:strVal val="#ppt_x"/>
                                          </p:val>
                                        </p:tav>
                                      </p:tavLst>
                                    </p:anim>
                                    <p:anim calcmode="lin" valueType="num">
                                      <p:cBhvr>
                                        <p:cTn id="9" dur="900" decel="100000" fill="hold"/>
                                        <p:tgtEl>
                                          <p:spTgt spid="11366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3667"/>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13666">
                                            <p:txEl>
                                              <p:pRg st="0" end="0"/>
                                            </p:txEl>
                                          </p:spTgt>
                                        </p:tgtEl>
                                        <p:attrNameLst>
                                          <p:attrName>style.visibility</p:attrName>
                                        </p:attrNameLst>
                                      </p:cBhvr>
                                      <p:to>
                                        <p:strVal val="visible"/>
                                      </p:to>
                                    </p:set>
                                    <p:animEffect transition="in" filter="dissolve">
                                      <p:cBhvr>
                                        <p:cTn id="15" dur="500"/>
                                        <p:tgtEl>
                                          <p:spTgt spid="113666">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113666">
                                            <p:txEl>
                                              <p:pRg st="1" end="1"/>
                                            </p:txEl>
                                          </p:spTgt>
                                        </p:tgtEl>
                                        <p:attrNameLst>
                                          <p:attrName>style.visibility</p:attrName>
                                        </p:attrNameLst>
                                      </p:cBhvr>
                                      <p:to>
                                        <p:strVal val="visible"/>
                                      </p:to>
                                    </p:set>
                                    <p:animEffect transition="in" filter="dissolve">
                                      <p:cBhvr>
                                        <p:cTn id="20" dur="500"/>
                                        <p:tgtEl>
                                          <p:spTgt spid="113666">
                                            <p:txEl>
                                              <p:pRg st="1" end="1"/>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113666">
                                            <p:txEl>
                                              <p:pRg st="2" end="2"/>
                                            </p:txEl>
                                          </p:spTgt>
                                        </p:tgtEl>
                                        <p:attrNameLst>
                                          <p:attrName>style.visibility</p:attrName>
                                        </p:attrNameLst>
                                      </p:cBhvr>
                                      <p:to>
                                        <p:strVal val="visible"/>
                                      </p:to>
                                    </p:set>
                                    <p:animEffect transition="in" filter="dissolve">
                                      <p:cBhvr>
                                        <p:cTn id="25" dur="500"/>
                                        <p:tgtEl>
                                          <p:spTgt spid="113666">
                                            <p:txEl>
                                              <p:pRg st="2" end="2"/>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113666">
                                            <p:txEl>
                                              <p:pRg st="3" end="3"/>
                                            </p:txEl>
                                          </p:spTgt>
                                        </p:tgtEl>
                                        <p:attrNameLst>
                                          <p:attrName>style.visibility</p:attrName>
                                        </p:attrNameLst>
                                      </p:cBhvr>
                                      <p:to>
                                        <p:strVal val="visible"/>
                                      </p:to>
                                    </p:set>
                                    <p:animEffect transition="in" filter="dissolve">
                                      <p:cBhvr>
                                        <p:cTn id="30" dur="500"/>
                                        <p:tgtEl>
                                          <p:spTgt spid="113666">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nodeType="clickEffect">
                                  <p:stCondLst>
                                    <p:cond delay="0"/>
                                  </p:stCondLst>
                                  <p:childTnLst>
                                    <p:set>
                                      <p:cBhvr>
                                        <p:cTn id="34" dur="1" fill="hold">
                                          <p:stCondLst>
                                            <p:cond delay="0"/>
                                          </p:stCondLst>
                                        </p:cTn>
                                        <p:tgtEl>
                                          <p:spTgt spid="113670"/>
                                        </p:tgtEl>
                                        <p:attrNameLst>
                                          <p:attrName>style.visibility</p:attrName>
                                        </p:attrNameLst>
                                      </p:cBhvr>
                                      <p:to>
                                        <p:strVal val="visible"/>
                                      </p:to>
                                    </p:set>
                                    <p:animEffect transition="in" filter="dissolve">
                                      <p:cBhvr>
                                        <p:cTn id="35" dur="500"/>
                                        <p:tgtEl>
                                          <p:spTgt spid="113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DE30D1-1E72-9EDA-10FC-252202E8B170}"/>
              </a:ext>
            </a:extLst>
          </p:cNvPr>
          <p:cNvSpPr txBox="1"/>
          <p:nvPr/>
        </p:nvSpPr>
        <p:spPr>
          <a:xfrm>
            <a:off x="457200" y="533400"/>
            <a:ext cx="10896599" cy="646331"/>
          </a:xfrm>
          <a:prstGeom prst="rect">
            <a:avLst/>
          </a:prstGeom>
          <a:noFill/>
        </p:spPr>
        <p:txBody>
          <a:bodyPr wrap="square">
            <a:spAutoFit/>
          </a:bodyPr>
          <a:lstStyle/>
          <a:p>
            <a:pPr algn="just"/>
            <a:r>
              <a:rPr lang="en-CA" sz="3600" b="0" i="0" u="none" strike="noStrike" dirty="0">
                <a:solidFill>
                  <a:srgbClr val="FF0000"/>
                </a:solidFill>
                <a:effectLst/>
                <a:latin typeface="+mj-lt"/>
              </a:rPr>
              <a:t>A Brief History of AI / Machine Learning / Deep Learning</a:t>
            </a:r>
            <a:endParaRPr lang="en-CA" sz="3600" b="0" i="0" u="none" strike="noStrike" dirty="0">
              <a:solidFill>
                <a:srgbClr val="000000"/>
              </a:solidFill>
              <a:effectLst/>
              <a:latin typeface="+mj-lt"/>
            </a:endParaRPr>
          </a:p>
        </p:txBody>
      </p:sp>
      <p:pic>
        <p:nvPicPr>
          <p:cNvPr id="2" name="Picture 1">
            <a:extLst>
              <a:ext uri="{FF2B5EF4-FFF2-40B4-BE49-F238E27FC236}">
                <a16:creationId xmlns:a16="http://schemas.microsoft.com/office/drawing/2014/main" id="{E5B8010F-F165-FB81-C7CC-5DFF7CE68586}"/>
              </a:ext>
            </a:extLst>
          </p:cNvPr>
          <p:cNvPicPr>
            <a:picLocks noChangeAspect="1"/>
          </p:cNvPicPr>
          <p:nvPr/>
        </p:nvPicPr>
        <p:blipFill>
          <a:blip r:embed="rId3"/>
          <a:stretch>
            <a:fillRect/>
          </a:stretch>
        </p:blipFill>
        <p:spPr>
          <a:xfrm>
            <a:off x="990600" y="1524000"/>
            <a:ext cx="2926258" cy="4193370"/>
          </a:xfrm>
          <a:prstGeom prst="rect">
            <a:avLst/>
          </a:prstGeom>
        </p:spPr>
      </p:pic>
      <p:pic>
        <p:nvPicPr>
          <p:cNvPr id="4" name="Picture 3">
            <a:extLst>
              <a:ext uri="{FF2B5EF4-FFF2-40B4-BE49-F238E27FC236}">
                <a16:creationId xmlns:a16="http://schemas.microsoft.com/office/drawing/2014/main" id="{44175935-0860-82F7-3826-23E714B625A3}"/>
              </a:ext>
            </a:extLst>
          </p:cNvPr>
          <p:cNvPicPr>
            <a:picLocks noChangeAspect="1"/>
          </p:cNvPicPr>
          <p:nvPr/>
        </p:nvPicPr>
        <p:blipFill>
          <a:blip r:embed="rId4"/>
          <a:stretch>
            <a:fillRect/>
          </a:stretch>
        </p:blipFill>
        <p:spPr>
          <a:xfrm>
            <a:off x="4601234" y="1523209"/>
            <a:ext cx="2989532" cy="4193370"/>
          </a:xfrm>
          <a:prstGeom prst="rect">
            <a:avLst/>
          </a:prstGeom>
        </p:spPr>
      </p:pic>
      <p:pic>
        <p:nvPicPr>
          <p:cNvPr id="5" name="Picture 4">
            <a:extLst>
              <a:ext uri="{FF2B5EF4-FFF2-40B4-BE49-F238E27FC236}">
                <a16:creationId xmlns:a16="http://schemas.microsoft.com/office/drawing/2014/main" id="{C0396A55-2D16-7666-3A81-728F976AD0F3}"/>
              </a:ext>
            </a:extLst>
          </p:cNvPr>
          <p:cNvPicPr>
            <a:picLocks noChangeAspect="1"/>
          </p:cNvPicPr>
          <p:nvPr/>
        </p:nvPicPr>
        <p:blipFill>
          <a:blip r:embed="rId5"/>
          <a:stretch>
            <a:fillRect/>
          </a:stretch>
        </p:blipFill>
        <p:spPr>
          <a:xfrm>
            <a:off x="8001000" y="1519448"/>
            <a:ext cx="3657600" cy="4197131"/>
          </a:xfrm>
          <a:prstGeom prst="rect">
            <a:avLst/>
          </a:prstGeom>
        </p:spPr>
      </p:pic>
      <p:sp>
        <p:nvSpPr>
          <p:cNvPr id="6" name="TextBox 5">
            <a:extLst>
              <a:ext uri="{FF2B5EF4-FFF2-40B4-BE49-F238E27FC236}">
                <a16:creationId xmlns:a16="http://schemas.microsoft.com/office/drawing/2014/main" id="{6735F438-F0F9-3A4D-9292-154F85BBBD3F}"/>
              </a:ext>
            </a:extLst>
          </p:cNvPr>
          <p:cNvSpPr txBox="1"/>
          <p:nvPr/>
        </p:nvSpPr>
        <p:spPr>
          <a:xfrm>
            <a:off x="1550451" y="5869358"/>
            <a:ext cx="1728037" cy="369332"/>
          </a:xfrm>
          <a:prstGeom prst="rect">
            <a:avLst/>
          </a:prstGeom>
          <a:noFill/>
        </p:spPr>
        <p:txBody>
          <a:bodyPr wrap="none" rtlCol="0">
            <a:spAutoFit/>
          </a:bodyPr>
          <a:lstStyle/>
          <a:p>
            <a:r>
              <a:rPr lang="en-CA" i="1" dirty="0" err="1">
                <a:effectLst/>
                <a:latin typeface="Helvetica" pitchFamily="2" charset="0"/>
              </a:rPr>
              <a:t>Yoshua</a:t>
            </a:r>
            <a:r>
              <a:rPr lang="en-CA" i="1" dirty="0">
                <a:effectLst/>
                <a:latin typeface="Helvetica" pitchFamily="2" charset="0"/>
              </a:rPr>
              <a:t> </a:t>
            </a:r>
            <a:r>
              <a:rPr lang="en-CA" i="1" dirty="0" err="1">
                <a:effectLst/>
                <a:latin typeface="Helvetica" pitchFamily="2" charset="0"/>
              </a:rPr>
              <a:t>Bengio</a:t>
            </a:r>
            <a:endParaRPr lang="en-CA" dirty="0">
              <a:effectLst/>
              <a:latin typeface="Helvetica" pitchFamily="2" charset="0"/>
            </a:endParaRPr>
          </a:p>
        </p:txBody>
      </p:sp>
      <p:sp>
        <p:nvSpPr>
          <p:cNvPr id="7" name="TextBox 6">
            <a:extLst>
              <a:ext uri="{FF2B5EF4-FFF2-40B4-BE49-F238E27FC236}">
                <a16:creationId xmlns:a16="http://schemas.microsoft.com/office/drawing/2014/main" id="{57618FA4-AE6C-3175-B01A-9042BAED68B3}"/>
              </a:ext>
            </a:extLst>
          </p:cNvPr>
          <p:cNvSpPr txBox="1"/>
          <p:nvPr/>
        </p:nvSpPr>
        <p:spPr>
          <a:xfrm>
            <a:off x="5197773" y="5889711"/>
            <a:ext cx="1796454" cy="369332"/>
          </a:xfrm>
          <a:prstGeom prst="rect">
            <a:avLst/>
          </a:prstGeom>
          <a:noFill/>
        </p:spPr>
        <p:txBody>
          <a:bodyPr wrap="none" rtlCol="0">
            <a:spAutoFit/>
          </a:bodyPr>
          <a:lstStyle/>
          <a:p>
            <a:r>
              <a:rPr lang="en-CA" i="1" dirty="0">
                <a:effectLst/>
                <a:latin typeface="Helvetica" pitchFamily="2" charset="0"/>
              </a:rPr>
              <a:t>Geoffrey Hinton</a:t>
            </a:r>
            <a:endParaRPr lang="en-CA" dirty="0">
              <a:effectLst/>
              <a:latin typeface="Helvetica" pitchFamily="2" charset="0"/>
            </a:endParaRPr>
          </a:p>
        </p:txBody>
      </p:sp>
      <p:sp>
        <p:nvSpPr>
          <p:cNvPr id="8" name="TextBox 7">
            <a:extLst>
              <a:ext uri="{FF2B5EF4-FFF2-40B4-BE49-F238E27FC236}">
                <a16:creationId xmlns:a16="http://schemas.microsoft.com/office/drawing/2014/main" id="{7377DF22-3EE6-DB34-9D8D-86A7E88AA537}"/>
              </a:ext>
            </a:extLst>
          </p:cNvPr>
          <p:cNvSpPr txBox="1"/>
          <p:nvPr/>
        </p:nvSpPr>
        <p:spPr>
          <a:xfrm>
            <a:off x="9104761" y="5871630"/>
            <a:ext cx="1450077" cy="369332"/>
          </a:xfrm>
          <a:prstGeom prst="rect">
            <a:avLst/>
          </a:prstGeom>
          <a:noFill/>
        </p:spPr>
        <p:txBody>
          <a:bodyPr wrap="none" rtlCol="0">
            <a:spAutoFit/>
          </a:bodyPr>
          <a:lstStyle/>
          <a:p>
            <a:r>
              <a:rPr lang="en-CA" i="1" dirty="0">
                <a:effectLst/>
                <a:latin typeface="Helvetica" pitchFamily="2" charset="0"/>
              </a:rPr>
              <a:t>Yann </a:t>
            </a:r>
            <a:r>
              <a:rPr lang="en-CA" i="1" dirty="0" err="1">
                <a:effectLst/>
                <a:latin typeface="Helvetica" pitchFamily="2" charset="0"/>
              </a:rPr>
              <a:t>LeCun</a:t>
            </a:r>
            <a:endParaRPr lang="en-CA" dirty="0">
              <a:effectLst/>
              <a:latin typeface="Helvetica" pitchFamily="2" charset="0"/>
            </a:endParaRPr>
          </a:p>
        </p:txBody>
      </p:sp>
    </p:spTree>
    <p:extLst>
      <p:ext uri="{BB962C8B-B14F-4D97-AF65-F5344CB8AC3E}">
        <p14:creationId xmlns:p14="http://schemas.microsoft.com/office/powerpoint/2010/main" val="35990639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4690" name="Rectangle 2">
                <a:extLst>
                  <a:ext uri="{FF2B5EF4-FFF2-40B4-BE49-F238E27FC236}">
                    <a16:creationId xmlns:a16="http://schemas.microsoft.com/office/drawing/2014/main" id="{0A7F9329-3707-FAA0-3328-815444DBCFF4}"/>
                  </a:ext>
                </a:extLst>
              </p:cNvPr>
              <p:cNvSpPr>
                <a:spLocks noChangeArrowheads="1"/>
              </p:cNvSpPr>
              <p:nvPr/>
            </p:nvSpPr>
            <p:spPr bwMode="auto">
              <a:xfrm>
                <a:off x="1558925" y="981076"/>
                <a:ext cx="9144000" cy="587692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lvl1pPr marL="609600" indent="-609600">
                  <a:spcBef>
                    <a:spcPct val="20000"/>
                  </a:spcBef>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Tahoma" panose="020B0604030504040204" pitchFamily="34" charset="0"/>
                  </a:defRPr>
                </a:lvl1pPr>
                <a:lvl2pPr marL="990600" indent="-533400">
                  <a:spcBef>
                    <a:spcPct val="20000"/>
                  </a:spcBef>
                  <a:buClr>
                    <a:schemeClr val="tx1"/>
                  </a:buClr>
                  <a:buChar char="–"/>
                  <a:defRPr sz="2800">
                    <a:solidFill>
                      <a:schemeClr val="tx1"/>
                    </a:solidFill>
                    <a:effectLst>
                      <a:outerShdw blurRad="38100" dist="38100" dir="2700000" algn="tl">
                        <a:srgbClr val="000000"/>
                      </a:outerShdw>
                    </a:effectLst>
                    <a:latin typeface="Tahoma" panose="020B0604030504040204" pitchFamily="34" charset="0"/>
                  </a:defRPr>
                </a:lvl2pPr>
                <a:lvl3pPr marL="1371600" indent="-457200">
                  <a:spcBef>
                    <a:spcPct val="20000"/>
                  </a:spcBef>
                  <a:buClr>
                    <a:schemeClr val="hlink"/>
                  </a:buClr>
                  <a:buSzPct val="70000"/>
                  <a:buFont typeface="Wingdings" pitchFamily="2" charset="2"/>
                  <a:buChar char="n"/>
                  <a:defRPr sz="2400">
                    <a:solidFill>
                      <a:schemeClr val="tx1"/>
                    </a:solidFill>
                    <a:effectLst>
                      <a:outerShdw blurRad="38100" dist="38100" dir="2700000" algn="tl">
                        <a:srgbClr val="000000"/>
                      </a:outerShdw>
                    </a:effectLst>
                    <a:latin typeface="Tahoma" panose="020B0604030504040204" pitchFamily="34" charset="0"/>
                  </a:defRPr>
                </a:lvl3pPr>
                <a:lvl4pPr marL="1752600" indent="-381000">
                  <a:spcBef>
                    <a:spcPct val="20000"/>
                  </a:spcBef>
                  <a:buClr>
                    <a:schemeClr val="tx1"/>
                  </a:buClr>
                  <a:buChar char="–"/>
                  <a:defRPr sz="2000">
                    <a:solidFill>
                      <a:schemeClr val="tx1"/>
                    </a:solidFill>
                    <a:effectLst>
                      <a:outerShdw blurRad="38100" dist="38100" dir="2700000" algn="tl">
                        <a:srgbClr val="000000"/>
                      </a:outerShdw>
                    </a:effectLst>
                    <a:latin typeface="Tahoma" panose="020B0604030504040204" pitchFamily="34" charset="0"/>
                  </a:defRPr>
                </a:lvl4pPr>
                <a:lvl5pPr marL="2209800" indent="-381000">
                  <a:spcBef>
                    <a:spcPct val="20000"/>
                  </a:spcBef>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Tahoma" panose="020B0604030504040204" pitchFamily="34" charset="0"/>
                  </a:defRPr>
                </a:lvl5pPr>
                <a:lvl6pPr marL="2667000" indent="-38100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Tahoma" panose="020B0604030504040204" pitchFamily="34" charset="0"/>
                  </a:defRPr>
                </a:lvl6pPr>
                <a:lvl7pPr marL="3124200" indent="-38100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Tahoma" panose="020B0604030504040204" pitchFamily="34" charset="0"/>
                  </a:defRPr>
                </a:lvl7pPr>
                <a:lvl8pPr marL="3581400" indent="-38100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Tahoma" panose="020B0604030504040204" pitchFamily="34" charset="0"/>
                  </a:defRPr>
                </a:lvl8pPr>
                <a:lvl9pPr marL="4038600" indent="-38100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buFont typeface="Wingdings" pitchFamily="2" charset="2"/>
                  <a:buNone/>
                </a:pPr>
                <a:r>
                  <a:rPr lang="en-US" altLang="en-US" sz="2800" b="1" dirty="0">
                    <a:solidFill>
                      <a:srgbClr val="FFFF00"/>
                    </a:solidFill>
                  </a:rPr>
                  <a:t>Case 1: Single Output Unit</a:t>
                </a:r>
              </a:p>
              <a:p>
                <a:pPr algn="l" eaLnBrk="1" hangingPunct="1"/>
                <a:r>
                  <a:rPr lang="en-US" altLang="en-US" sz="2400" b="1" dirty="0"/>
                  <a:t>The gradient of a scalar E, is a vector having the components:</a:t>
                </a:r>
              </a:p>
              <a:p>
                <a:pPr eaLnBrk="1" hangingPunct="1"/>
                <a:endParaRPr lang="en-US" altLang="en-US" sz="2400" b="1" dirty="0"/>
              </a:p>
              <a:p>
                <a:pPr algn="l" eaLnBrk="1" hangingPunct="1"/>
                <a:endParaRPr lang="en-US" altLang="en-US" sz="2400" b="1" dirty="0"/>
              </a:p>
              <a:p>
                <a:pPr algn="l" eaLnBrk="1" hangingPunct="1"/>
                <a:r>
                  <a:rPr lang="en-US" altLang="en-US" sz="2400" b="1" dirty="0"/>
                  <a:t>and it gives the direction of most rapid increase in E. The negative gradient of E gives the direction of most rapid decrease in E. The error can be reduced by adjusting the weights </a:t>
                </a:r>
                <a14:m>
                  <m:oMath xmlns:m="http://schemas.openxmlformats.org/officeDocument/2006/math">
                    <m:sSub>
                      <m:sSubPr>
                        <m:ctrlPr>
                          <a:rPr lang="en-US" altLang="en-US" sz="2400" b="1" i="1" smtClean="0">
                            <a:latin typeface="Cambria Math" panose="02040503050406030204" pitchFamily="18" charset="0"/>
                          </a:rPr>
                        </m:ctrlPr>
                      </m:sSubPr>
                      <m:e>
                        <m:r>
                          <a:rPr lang="en-CA" altLang="en-US" sz="2400" b="1" i="1" smtClean="0">
                            <a:latin typeface="Cambria Math" panose="02040503050406030204" pitchFamily="18" charset="0"/>
                          </a:rPr>
                          <m:t>𝒘</m:t>
                        </m:r>
                      </m:e>
                      <m:sub>
                        <m:r>
                          <a:rPr lang="en-CA" altLang="en-US" sz="2400" b="1" i="1" smtClean="0">
                            <a:latin typeface="Cambria Math" panose="02040503050406030204" pitchFamily="18" charset="0"/>
                          </a:rPr>
                          <m:t>𝒊</m:t>
                        </m:r>
                      </m:sub>
                    </m:sSub>
                  </m:oMath>
                </a14:m>
                <a:r>
                  <a:rPr lang="en-US" altLang="en-US" sz="2400" b="1" dirty="0"/>
                  <a:t> in the direction of negative of the gradient:</a:t>
                </a:r>
              </a:p>
              <a:p>
                <a:pPr eaLnBrk="1" hangingPunct="1"/>
                <a:endParaRPr lang="en-US" altLang="en-US" sz="2400" b="1" dirty="0"/>
              </a:p>
              <a:p>
                <a:pPr eaLnBrk="1" hangingPunct="1"/>
                <a:endParaRPr lang="en-US" altLang="en-US" sz="2400" b="1" dirty="0"/>
              </a:p>
            </p:txBody>
          </p:sp>
        </mc:Choice>
        <mc:Fallback xmlns="">
          <p:sp>
            <p:nvSpPr>
              <p:cNvPr id="114690" name="Rectangle 2">
                <a:extLst>
                  <a:ext uri="{FF2B5EF4-FFF2-40B4-BE49-F238E27FC236}">
                    <a16:creationId xmlns:a16="http://schemas.microsoft.com/office/drawing/2014/main" id="{0A7F9329-3707-FAA0-3328-815444DBCFF4}"/>
                  </a:ext>
                </a:extLst>
              </p:cNvPr>
              <p:cNvSpPr>
                <a:spLocks noRot="1" noChangeAspect="1" noMove="1" noResize="1" noEditPoints="1" noAdjustHandles="1" noChangeArrowheads="1" noChangeShapeType="1" noTextEdit="1"/>
              </p:cNvSpPr>
              <p:nvPr/>
            </p:nvSpPr>
            <p:spPr bwMode="auto">
              <a:xfrm>
                <a:off x="1558925" y="981076"/>
                <a:ext cx="9144000" cy="5876925"/>
              </a:xfrm>
              <a:prstGeom prst="rect">
                <a:avLst/>
              </a:prstGeom>
              <a:blipFill>
                <a:blip r:embed="rId3"/>
                <a:stretch>
                  <a:fillRect l="-1387" t="-1296" r="-83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nvGrpSpPr>
          <p:cNvPr id="114691" name="Group 3">
            <a:extLst>
              <a:ext uri="{FF2B5EF4-FFF2-40B4-BE49-F238E27FC236}">
                <a16:creationId xmlns:a16="http://schemas.microsoft.com/office/drawing/2014/main" id="{AE721977-666B-7044-FFE2-12A2BD0BA39F}"/>
              </a:ext>
            </a:extLst>
          </p:cNvPr>
          <p:cNvGrpSpPr>
            <a:grpSpLocks/>
          </p:cNvGrpSpPr>
          <p:nvPr/>
        </p:nvGrpSpPr>
        <p:grpSpPr bwMode="auto">
          <a:xfrm>
            <a:off x="3611564" y="152400"/>
            <a:ext cx="5437187" cy="800100"/>
            <a:chOff x="1315" y="96"/>
            <a:chExt cx="3425" cy="504"/>
          </a:xfrm>
        </p:grpSpPr>
        <p:sp>
          <p:nvSpPr>
            <p:cNvPr id="114692" name="AutoShape 4">
              <a:extLst>
                <a:ext uri="{FF2B5EF4-FFF2-40B4-BE49-F238E27FC236}">
                  <a16:creationId xmlns:a16="http://schemas.microsoft.com/office/drawing/2014/main" id="{CAAE9DD3-C356-4EC6-4D30-DB38846C9787}"/>
                </a:ext>
              </a:extLst>
            </p:cNvPr>
            <p:cNvSpPr>
              <a:spLocks noChangeArrowheads="1"/>
            </p:cNvSpPr>
            <p:nvPr/>
          </p:nvSpPr>
          <p:spPr bwMode="auto">
            <a:xfrm>
              <a:off x="1315" y="96"/>
              <a:ext cx="3425" cy="504"/>
            </a:xfrm>
            <a:prstGeom prst="roundRect">
              <a:avLst>
                <a:gd name="adj" fmla="val 16667"/>
              </a:avLst>
            </a:prstGeom>
            <a:solidFill>
              <a:srgbClr val="00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693" name="WordArt 5">
              <a:extLst>
                <a:ext uri="{FF2B5EF4-FFF2-40B4-BE49-F238E27FC236}">
                  <a16:creationId xmlns:a16="http://schemas.microsoft.com/office/drawing/2014/main" id="{A526D3F4-E1AB-9685-4561-2FB3D7092CAD}"/>
                </a:ext>
              </a:extLst>
            </p:cNvPr>
            <p:cNvSpPr>
              <a:spLocks noChangeArrowheads="1" noChangeShapeType="1" noTextEdit="1"/>
            </p:cNvSpPr>
            <p:nvPr/>
          </p:nvSpPr>
          <p:spPr bwMode="auto">
            <a:xfrm>
              <a:off x="1928" y="151"/>
              <a:ext cx="2154" cy="360"/>
            </a:xfrm>
            <a:prstGeom prst="rect">
              <a:avLst/>
            </a:prstGeom>
            <a:extLst>
              <a:ext uri="{91240B29-F687-4F45-9708-019B960494DF}">
                <a14:hiddenLine xmlns:a14="http://schemas.microsoft.com/office/drawing/2010/main" w="9525">
                  <a:solidFill>
                    <a:srgbClr val="000000"/>
                  </a:solidFill>
                  <a:round/>
                  <a:headEnd type="none" w="sm" len="sm"/>
                  <a:tailEnd type="none" w="sm" len="sm"/>
                </a14:hiddenLine>
              </a:ext>
            </a:extLst>
          </p:spPr>
          <p:txBody>
            <a:bodyPr wrap="none" fromWordArt="1">
              <a:prstTxWarp prst="textPlain">
                <a:avLst>
                  <a:gd name="adj" fmla="val 50000"/>
                </a:avLst>
              </a:prstTxWarp>
            </a:bodyPr>
            <a:lstStyle/>
            <a:p>
              <a:pPr algn="ctr"/>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Delta Rule</a:t>
              </a:r>
            </a:p>
          </p:txBody>
        </p:sp>
      </p:grpSp>
      <p:graphicFrame>
        <p:nvGraphicFramePr>
          <p:cNvPr id="114694" name="Object 6">
            <a:extLst>
              <a:ext uri="{FF2B5EF4-FFF2-40B4-BE49-F238E27FC236}">
                <a16:creationId xmlns:a16="http://schemas.microsoft.com/office/drawing/2014/main" id="{ACF3C50D-FD9D-EB8E-B10A-559EA0CA7B71}"/>
              </a:ext>
            </a:extLst>
          </p:cNvPr>
          <p:cNvGraphicFramePr>
            <a:graphicFrameLocks noGrp="1" noChangeAspect="1"/>
          </p:cNvGraphicFramePr>
          <p:nvPr>
            <p:ph sz="half" idx="1"/>
          </p:nvPr>
        </p:nvGraphicFramePr>
        <p:xfrm>
          <a:off x="4405312" y="2209800"/>
          <a:ext cx="3381375" cy="1025525"/>
        </p:xfrm>
        <a:graphic>
          <a:graphicData uri="http://schemas.openxmlformats.org/presentationml/2006/ole">
            <mc:AlternateContent xmlns:mc="http://schemas.openxmlformats.org/markup-compatibility/2006">
              <mc:Choice xmlns:v="urn:schemas-microsoft-com:vml" Requires="v">
                <p:oleObj name="Equation" r:id="rId4" imgW="36283900" imgH="11112500" progId="Equation.3">
                  <p:embed/>
                </p:oleObj>
              </mc:Choice>
              <mc:Fallback>
                <p:oleObj name="Equation" r:id="rId4" imgW="36283900" imgH="11112500" progId="Equation.3">
                  <p:embed/>
                  <p:pic>
                    <p:nvPicPr>
                      <p:cNvPr id="114694" name="Object 6">
                        <a:extLst>
                          <a:ext uri="{FF2B5EF4-FFF2-40B4-BE49-F238E27FC236}">
                            <a16:creationId xmlns:a16="http://schemas.microsoft.com/office/drawing/2014/main" id="{ACF3C50D-FD9D-EB8E-B10A-559EA0CA7B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5312" y="2209800"/>
                        <a:ext cx="3381375" cy="1025525"/>
                      </a:xfrm>
                      <a:prstGeom prst="rect">
                        <a:avLst/>
                      </a:prstGeom>
                      <a:solidFill>
                        <a:schemeClr val="tx1"/>
                      </a:solidFill>
                      <a:ln>
                        <a:noFill/>
                      </a:ln>
                      <a:effectLst/>
                      <a:extLst>
                        <a:ext uri="{91240B29-F687-4F45-9708-019B960494DF}">
                          <a14:hiddenLine xmlns:a14="http://schemas.microsoft.com/office/drawing/2010/main" w="57150" cmpd="sng">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695" name="Object 7">
            <a:extLst>
              <a:ext uri="{FF2B5EF4-FFF2-40B4-BE49-F238E27FC236}">
                <a16:creationId xmlns:a16="http://schemas.microsoft.com/office/drawing/2014/main" id="{DE5B2FF1-BFBB-2600-359C-2238DA6B7C2F}"/>
              </a:ext>
            </a:extLst>
          </p:cNvPr>
          <p:cNvGraphicFramePr>
            <a:graphicFrameLocks noGrp="1" noChangeAspect="1"/>
          </p:cNvGraphicFramePr>
          <p:nvPr>
            <p:ph sz="quarter" idx="2"/>
          </p:nvPr>
        </p:nvGraphicFramePr>
        <p:xfrm>
          <a:off x="4975226" y="4818064"/>
          <a:ext cx="2443163" cy="815975"/>
        </p:xfrm>
        <a:graphic>
          <a:graphicData uri="http://schemas.openxmlformats.org/presentationml/2006/ole">
            <mc:AlternateContent xmlns:mc="http://schemas.openxmlformats.org/markup-compatibility/2006">
              <mc:Choice xmlns:v="urn:schemas-microsoft-com:vml" Requires="v">
                <p:oleObj name="Equation" r:id="rId6" imgW="23406100" imgH="7899400" progId="Equation.3">
                  <p:embed/>
                </p:oleObj>
              </mc:Choice>
              <mc:Fallback>
                <p:oleObj name="Equation" r:id="rId6" imgW="23406100" imgH="7899400" progId="Equation.3">
                  <p:embed/>
                  <p:pic>
                    <p:nvPicPr>
                      <p:cNvPr id="114695" name="Object 7">
                        <a:extLst>
                          <a:ext uri="{FF2B5EF4-FFF2-40B4-BE49-F238E27FC236}">
                            <a16:creationId xmlns:a16="http://schemas.microsoft.com/office/drawing/2014/main" id="{DE5B2FF1-BFBB-2600-359C-2238DA6B7C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75226" y="4818064"/>
                        <a:ext cx="2443163" cy="815975"/>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696" name="Object 8">
            <a:extLst>
              <a:ext uri="{FF2B5EF4-FFF2-40B4-BE49-F238E27FC236}">
                <a16:creationId xmlns:a16="http://schemas.microsoft.com/office/drawing/2014/main" id="{36848F66-1C37-C86D-0851-A1A583F403E5}"/>
              </a:ext>
            </a:extLst>
          </p:cNvPr>
          <p:cNvGraphicFramePr>
            <a:graphicFrameLocks noGrp="1" noChangeAspect="1"/>
          </p:cNvGraphicFramePr>
          <p:nvPr>
            <p:ph sz="quarter" idx="3"/>
          </p:nvPr>
        </p:nvGraphicFramePr>
        <p:xfrm>
          <a:off x="3071814" y="5656263"/>
          <a:ext cx="5616575" cy="1085850"/>
        </p:xfrm>
        <a:graphic>
          <a:graphicData uri="http://schemas.openxmlformats.org/presentationml/2006/ole">
            <mc:AlternateContent xmlns:mc="http://schemas.openxmlformats.org/markup-compatibility/2006">
              <mc:Choice xmlns:v="urn:schemas-microsoft-com:vml" Requires="v">
                <p:oleObj name="Equation" r:id="rId8" imgW="51498500" imgH="9944100" progId="Equation.3">
                  <p:embed/>
                </p:oleObj>
              </mc:Choice>
              <mc:Fallback>
                <p:oleObj name="Equation" r:id="rId8" imgW="51498500" imgH="9944100" progId="Equation.3">
                  <p:embed/>
                  <p:pic>
                    <p:nvPicPr>
                      <p:cNvPr id="114696" name="Object 8">
                        <a:extLst>
                          <a:ext uri="{FF2B5EF4-FFF2-40B4-BE49-F238E27FC236}">
                            <a16:creationId xmlns:a16="http://schemas.microsoft.com/office/drawing/2014/main" id="{36848F66-1C37-C86D-0851-A1A583F403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1814" y="5656263"/>
                        <a:ext cx="5616575" cy="1085850"/>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E243ECC-CDC1-3850-D894-438ED071325A}"/>
                  </a:ext>
                </a:extLst>
              </p:cNvPr>
              <p:cNvSpPr txBox="1"/>
              <p:nvPr/>
            </p:nvSpPr>
            <p:spPr>
              <a:xfrm>
                <a:off x="3196263" y="2445563"/>
                <a:ext cx="120904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600" i="1" smtClean="0">
                          <a:solidFill>
                            <a:schemeClr val="tx1"/>
                          </a:solidFill>
                          <a:latin typeface="Cambria Math" panose="02040503050406030204" pitchFamily="18" charset="0"/>
                          <a:ea typeface="Cambria Math" panose="02040503050406030204" pitchFamily="18" charset="0"/>
                        </a:rPr>
                        <m:t>∇</m:t>
                      </m:r>
                      <m:r>
                        <a:rPr lang="en-CA" sz="3600" b="0" i="1" smtClean="0">
                          <a:solidFill>
                            <a:schemeClr val="tx1"/>
                          </a:solidFill>
                          <a:latin typeface="Cambria Math" panose="02040503050406030204" pitchFamily="18" charset="0"/>
                          <a:ea typeface="Cambria Math" panose="02040503050406030204" pitchFamily="18" charset="0"/>
                        </a:rPr>
                        <m:t>𝐸</m:t>
                      </m:r>
                      <m:r>
                        <a:rPr lang="en-CA" sz="3600" b="0" i="1" smtClean="0">
                          <a:solidFill>
                            <a:schemeClr val="tx1"/>
                          </a:solidFill>
                          <a:latin typeface="Cambria Math" panose="02040503050406030204" pitchFamily="18" charset="0"/>
                          <a:ea typeface="Cambria Math" panose="02040503050406030204" pitchFamily="18" charset="0"/>
                        </a:rPr>
                        <m:t>=</m:t>
                      </m:r>
                    </m:oMath>
                  </m:oMathPara>
                </a14:m>
                <a:endParaRPr lang="en-US" sz="3600" dirty="0">
                  <a:solidFill>
                    <a:schemeClr val="tx1"/>
                  </a:solidFill>
                </a:endParaRPr>
              </a:p>
            </p:txBody>
          </p:sp>
        </mc:Choice>
        <mc:Fallback xmlns="">
          <p:sp>
            <p:nvSpPr>
              <p:cNvPr id="2" name="TextBox 1">
                <a:extLst>
                  <a:ext uri="{FF2B5EF4-FFF2-40B4-BE49-F238E27FC236}">
                    <a16:creationId xmlns:a16="http://schemas.microsoft.com/office/drawing/2014/main" id="{EE243ECC-CDC1-3850-D894-438ED071325A}"/>
                  </a:ext>
                </a:extLst>
              </p:cNvPr>
              <p:cNvSpPr txBox="1">
                <a:spLocks noRot="1" noChangeAspect="1" noMove="1" noResize="1" noEditPoints="1" noAdjustHandles="1" noChangeArrowheads="1" noChangeShapeType="1" noTextEdit="1"/>
              </p:cNvSpPr>
              <p:nvPr/>
            </p:nvSpPr>
            <p:spPr>
              <a:xfrm>
                <a:off x="3196263" y="2445563"/>
                <a:ext cx="1209049" cy="553998"/>
              </a:xfrm>
              <a:prstGeom prst="rect">
                <a:avLst/>
              </a:prstGeom>
              <a:blipFill>
                <a:blip r:embed="rId10"/>
                <a:stretch>
                  <a:fillRect l="-6186" b="-666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A91D7C22-80F9-31C3-5243-E8A54A3F2739}"/>
              </a:ext>
            </a:extLst>
          </p:cNvPr>
          <p:cNvSpPr txBox="1"/>
          <p:nvPr/>
        </p:nvSpPr>
        <p:spPr>
          <a:xfrm>
            <a:off x="8153400" y="2349173"/>
            <a:ext cx="2781979" cy="646331"/>
          </a:xfrm>
          <a:prstGeom prst="rect">
            <a:avLst/>
          </a:prstGeom>
          <a:noFill/>
        </p:spPr>
        <p:txBody>
          <a:bodyPr wrap="none" rtlCol="0">
            <a:spAutoFit/>
          </a:bodyPr>
          <a:lstStyle/>
          <a:p>
            <a:r>
              <a:rPr lang="en-US" dirty="0"/>
              <a:t>Gives maximum rate</a:t>
            </a:r>
          </a:p>
          <a:p>
            <a:r>
              <a:rPr lang="en-US" dirty="0"/>
              <a:t>of change of E</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14691"/>
                                        </p:tgtEl>
                                        <p:attrNameLst>
                                          <p:attrName>style.visibility</p:attrName>
                                        </p:attrNameLst>
                                      </p:cBhvr>
                                      <p:to>
                                        <p:strVal val="visible"/>
                                      </p:to>
                                    </p:set>
                                    <p:animEffect transition="in" filter="slide(fromBottom)">
                                      <p:cBhvr>
                                        <p:cTn id="7" dur="500"/>
                                        <p:tgtEl>
                                          <p:spTgt spid="1146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14690">
                                            <p:txEl>
                                              <p:pRg st="0" end="0"/>
                                            </p:txEl>
                                          </p:spTgt>
                                        </p:tgtEl>
                                        <p:attrNameLst>
                                          <p:attrName>style.visibility</p:attrName>
                                        </p:attrNameLst>
                                      </p:cBhvr>
                                      <p:to>
                                        <p:strVal val="visible"/>
                                      </p:to>
                                    </p:set>
                                    <p:animEffect transition="in" filter="dissolve">
                                      <p:cBhvr>
                                        <p:cTn id="12" dur="500"/>
                                        <p:tgtEl>
                                          <p:spTgt spid="11469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4690">
                                            <p:txEl>
                                              <p:pRg st="1" end="1"/>
                                            </p:txEl>
                                          </p:spTgt>
                                        </p:tgtEl>
                                        <p:attrNameLst>
                                          <p:attrName>style.visibility</p:attrName>
                                        </p:attrNameLst>
                                      </p:cBhvr>
                                      <p:to>
                                        <p:strVal val="visible"/>
                                      </p:to>
                                    </p:set>
                                    <p:animEffect transition="in" filter="dissolve">
                                      <p:cBhvr>
                                        <p:cTn id="17" dur="500"/>
                                        <p:tgtEl>
                                          <p:spTgt spid="11469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14694"/>
                                        </p:tgtEl>
                                        <p:attrNameLst>
                                          <p:attrName>style.visibility</p:attrName>
                                        </p:attrNameLst>
                                      </p:cBhvr>
                                      <p:to>
                                        <p:strVal val="visible"/>
                                      </p:to>
                                    </p:set>
                                    <p:animEffect transition="in" filter="dissolve">
                                      <p:cBhvr>
                                        <p:cTn id="26" dur="500"/>
                                        <p:tgtEl>
                                          <p:spTgt spid="11469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14690">
                                            <p:txEl>
                                              <p:pRg st="4" end="4"/>
                                            </p:txEl>
                                          </p:spTgt>
                                        </p:tgtEl>
                                        <p:attrNameLst>
                                          <p:attrName>style.visibility</p:attrName>
                                        </p:attrNameLst>
                                      </p:cBhvr>
                                      <p:to>
                                        <p:strVal val="visible"/>
                                      </p:to>
                                    </p:set>
                                    <p:animEffect transition="in" filter="dissolve">
                                      <p:cBhvr>
                                        <p:cTn id="35" dur="500"/>
                                        <p:tgtEl>
                                          <p:spTgt spid="114690">
                                            <p:txEl>
                                              <p:pRg st="4" end="4"/>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nodeType="clickEffect">
                                  <p:stCondLst>
                                    <p:cond delay="0"/>
                                  </p:stCondLst>
                                  <p:childTnLst>
                                    <p:set>
                                      <p:cBhvr>
                                        <p:cTn id="39" dur="1" fill="hold">
                                          <p:stCondLst>
                                            <p:cond delay="0"/>
                                          </p:stCondLst>
                                        </p:cTn>
                                        <p:tgtEl>
                                          <p:spTgt spid="114695"/>
                                        </p:tgtEl>
                                        <p:attrNameLst>
                                          <p:attrName>style.visibility</p:attrName>
                                        </p:attrNameLst>
                                      </p:cBhvr>
                                      <p:to>
                                        <p:strVal val="visible"/>
                                      </p:to>
                                    </p:set>
                                    <p:animEffect transition="in" filter="dissolve">
                                      <p:cBhvr>
                                        <p:cTn id="40" dur="500"/>
                                        <p:tgtEl>
                                          <p:spTgt spid="114695"/>
                                        </p:tgtEl>
                                      </p:cBhvr>
                                    </p:animEffect>
                                  </p:childTnLst>
                                </p:cTn>
                              </p:par>
                              <p:par>
                                <p:cTn id="41" presetID="9" presetClass="entr" presetSubtype="0" fill="hold" nodeType="withEffect">
                                  <p:stCondLst>
                                    <p:cond delay="0"/>
                                  </p:stCondLst>
                                  <p:childTnLst>
                                    <p:set>
                                      <p:cBhvr>
                                        <p:cTn id="42" dur="1" fill="hold">
                                          <p:stCondLst>
                                            <p:cond delay="0"/>
                                          </p:stCondLst>
                                        </p:cTn>
                                        <p:tgtEl>
                                          <p:spTgt spid="114696"/>
                                        </p:tgtEl>
                                        <p:attrNameLst>
                                          <p:attrName>style.visibility</p:attrName>
                                        </p:attrNameLst>
                                      </p:cBhvr>
                                      <p:to>
                                        <p:strVal val="visible"/>
                                      </p:to>
                                    </p:set>
                                    <p:animEffect transition="in" filter="dissolve">
                                      <p:cBhvr>
                                        <p:cTn id="43" dur="500"/>
                                        <p:tgtEl>
                                          <p:spTgt spid="114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5714" name="Rectangle 2">
                <a:extLst>
                  <a:ext uri="{FF2B5EF4-FFF2-40B4-BE49-F238E27FC236}">
                    <a16:creationId xmlns:a16="http://schemas.microsoft.com/office/drawing/2014/main" id="{9DA0B51D-85DD-650D-48B4-2FDB0DC91401}"/>
                  </a:ext>
                </a:extLst>
              </p:cNvPr>
              <p:cNvSpPr>
                <a:spLocks noChangeArrowheads="1"/>
              </p:cNvSpPr>
              <p:nvPr/>
            </p:nvSpPr>
            <p:spPr bwMode="auto">
              <a:xfrm>
                <a:off x="1558925" y="1484314"/>
                <a:ext cx="9144000" cy="136842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lvl1pPr marL="609600" indent="-609600">
                  <a:spcBef>
                    <a:spcPct val="20000"/>
                  </a:spcBef>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Tahoma" panose="020B0604030504040204" pitchFamily="34" charset="0"/>
                  </a:defRPr>
                </a:lvl1pPr>
                <a:lvl2pPr marL="990600" indent="-533400">
                  <a:spcBef>
                    <a:spcPct val="20000"/>
                  </a:spcBef>
                  <a:buClr>
                    <a:schemeClr val="tx1"/>
                  </a:buClr>
                  <a:buChar char="–"/>
                  <a:defRPr sz="2800">
                    <a:solidFill>
                      <a:schemeClr val="tx1"/>
                    </a:solidFill>
                    <a:effectLst>
                      <a:outerShdw blurRad="38100" dist="38100" dir="2700000" algn="tl">
                        <a:srgbClr val="000000"/>
                      </a:outerShdw>
                    </a:effectLst>
                    <a:latin typeface="Tahoma" panose="020B0604030504040204" pitchFamily="34" charset="0"/>
                  </a:defRPr>
                </a:lvl2pPr>
                <a:lvl3pPr marL="1371600" indent="-457200">
                  <a:spcBef>
                    <a:spcPct val="20000"/>
                  </a:spcBef>
                  <a:buClr>
                    <a:schemeClr val="hlink"/>
                  </a:buClr>
                  <a:buSzPct val="70000"/>
                  <a:buFont typeface="Wingdings" pitchFamily="2" charset="2"/>
                  <a:buChar char="n"/>
                  <a:defRPr sz="2400">
                    <a:solidFill>
                      <a:schemeClr val="tx1"/>
                    </a:solidFill>
                    <a:effectLst>
                      <a:outerShdw blurRad="38100" dist="38100" dir="2700000" algn="tl">
                        <a:srgbClr val="000000"/>
                      </a:outerShdw>
                    </a:effectLst>
                    <a:latin typeface="Tahoma" panose="020B0604030504040204" pitchFamily="34" charset="0"/>
                  </a:defRPr>
                </a:lvl3pPr>
                <a:lvl4pPr marL="1752600" indent="-381000">
                  <a:spcBef>
                    <a:spcPct val="20000"/>
                  </a:spcBef>
                  <a:buClr>
                    <a:schemeClr val="tx1"/>
                  </a:buClr>
                  <a:buChar char="–"/>
                  <a:defRPr sz="2000">
                    <a:solidFill>
                      <a:schemeClr val="tx1"/>
                    </a:solidFill>
                    <a:effectLst>
                      <a:outerShdw blurRad="38100" dist="38100" dir="2700000" algn="tl">
                        <a:srgbClr val="000000"/>
                      </a:outerShdw>
                    </a:effectLst>
                    <a:latin typeface="Tahoma" panose="020B0604030504040204" pitchFamily="34" charset="0"/>
                  </a:defRPr>
                </a:lvl4pPr>
                <a:lvl5pPr marL="2209800" indent="-381000">
                  <a:spcBef>
                    <a:spcPct val="20000"/>
                  </a:spcBef>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Tahoma" panose="020B0604030504040204" pitchFamily="34" charset="0"/>
                  </a:defRPr>
                </a:lvl5pPr>
                <a:lvl6pPr marL="2667000" indent="-38100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Tahoma" panose="020B0604030504040204" pitchFamily="34" charset="0"/>
                  </a:defRPr>
                </a:lvl6pPr>
                <a:lvl7pPr marL="3124200" indent="-38100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Tahoma" panose="020B0604030504040204" pitchFamily="34" charset="0"/>
                  </a:defRPr>
                </a:lvl7pPr>
                <a:lvl8pPr marL="3581400" indent="-38100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Tahoma" panose="020B0604030504040204" pitchFamily="34" charset="0"/>
                  </a:defRPr>
                </a:lvl8pPr>
                <a:lvl9pPr marL="4038600" indent="-38100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r>
                  <a:rPr lang="en-US" altLang="en-US" sz="2800" b="1" dirty="0"/>
                  <a:t>Thus, the local error will be reduced most rapidly (for a given learning rate </a:t>
                </a:r>
                <a14:m>
                  <m:oMath xmlns:m="http://schemas.openxmlformats.org/officeDocument/2006/math">
                    <m:r>
                      <a:rPr lang="en-US" altLang="en-US" sz="2800" b="1" i="1" smtClean="0">
                        <a:latin typeface="Cambria Math" panose="02040503050406030204" pitchFamily="18" charset="0"/>
                        <a:ea typeface="Cambria Math" panose="02040503050406030204" pitchFamily="18" charset="0"/>
                      </a:rPr>
                      <m:t>𝜶</m:t>
                    </m:r>
                  </m:oMath>
                </a14:m>
                <a:r>
                  <a:rPr lang="en-US" altLang="en-US" sz="2800" b="1" dirty="0"/>
                  <a:t>) by adjusting the weights according to the delta rule:</a:t>
                </a:r>
              </a:p>
            </p:txBody>
          </p:sp>
        </mc:Choice>
        <mc:Fallback xmlns="">
          <p:sp>
            <p:nvSpPr>
              <p:cNvPr id="115714" name="Rectangle 2">
                <a:extLst>
                  <a:ext uri="{FF2B5EF4-FFF2-40B4-BE49-F238E27FC236}">
                    <a16:creationId xmlns:a16="http://schemas.microsoft.com/office/drawing/2014/main" id="{9DA0B51D-85DD-650D-48B4-2FDB0DC91401}"/>
                  </a:ext>
                </a:extLst>
              </p:cNvPr>
              <p:cNvSpPr>
                <a:spLocks noRot="1" noChangeAspect="1" noMove="1" noResize="1" noEditPoints="1" noAdjustHandles="1" noChangeArrowheads="1" noChangeShapeType="1" noTextEdit="1"/>
              </p:cNvSpPr>
              <p:nvPr/>
            </p:nvSpPr>
            <p:spPr bwMode="auto">
              <a:xfrm>
                <a:off x="1558925" y="1484314"/>
                <a:ext cx="9144000" cy="1368425"/>
              </a:xfrm>
              <a:prstGeom prst="rect">
                <a:avLst/>
              </a:prstGeom>
              <a:blipFill>
                <a:blip r:embed="rId3"/>
                <a:stretch>
                  <a:fillRect l="-555" t="-4587" b="-4678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nvGrpSpPr>
          <p:cNvPr id="115715" name="Group 3">
            <a:extLst>
              <a:ext uri="{FF2B5EF4-FFF2-40B4-BE49-F238E27FC236}">
                <a16:creationId xmlns:a16="http://schemas.microsoft.com/office/drawing/2014/main" id="{2D4675A3-3506-CB5A-E2FF-BC08B90B41C3}"/>
              </a:ext>
            </a:extLst>
          </p:cNvPr>
          <p:cNvGrpSpPr>
            <a:grpSpLocks/>
          </p:cNvGrpSpPr>
          <p:nvPr/>
        </p:nvGrpSpPr>
        <p:grpSpPr bwMode="auto">
          <a:xfrm>
            <a:off x="3611564" y="152400"/>
            <a:ext cx="5437187" cy="800100"/>
            <a:chOff x="1315" y="96"/>
            <a:chExt cx="3425" cy="504"/>
          </a:xfrm>
        </p:grpSpPr>
        <p:sp>
          <p:nvSpPr>
            <p:cNvPr id="115716" name="AutoShape 4">
              <a:extLst>
                <a:ext uri="{FF2B5EF4-FFF2-40B4-BE49-F238E27FC236}">
                  <a16:creationId xmlns:a16="http://schemas.microsoft.com/office/drawing/2014/main" id="{E3310451-4883-7BCB-5F8F-3B9CCAB55B36}"/>
                </a:ext>
              </a:extLst>
            </p:cNvPr>
            <p:cNvSpPr>
              <a:spLocks noChangeArrowheads="1"/>
            </p:cNvSpPr>
            <p:nvPr/>
          </p:nvSpPr>
          <p:spPr bwMode="auto">
            <a:xfrm>
              <a:off x="1315" y="96"/>
              <a:ext cx="3425" cy="504"/>
            </a:xfrm>
            <a:prstGeom prst="roundRect">
              <a:avLst>
                <a:gd name="adj" fmla="val 16667"/>
              </a:avLst>
            </a:prstGeom>
            <a:solidFill>
              <a:srgbClr val="00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17" name="WordArt 5">
              <a:extLst>
                <a:ext uri="{FF2B5EF4-FFF2-40B4-BE49-F238E27FC236}">
                  <a16:creationId xmlns:a16="http://schemas.microsoft.com/office/drawing/2014/main" id="{E86F5D21-BB56-C9CD-2473-D37A416090FE}"/>
                </a:ext>
              </a:extLst>
            </p:cNvPr>
            <p:cNvSpPr>
              <a:spLocks noChangeArrowheads="1" noChangeShapeType="1" noTextEdit="1"/>
            </p:cNvSpPr>
            <p:nvPr/>
          </p:nvSpPr>
          <p:spPr bwMode="auto">
            <a:xfrm>
              <a:off x="1928" y="151"/>
              <a:ext cx="2154" cy="360"/>
            </a:xfrm>
            <a:prstGeom prst="rect">
              <a:avLst/>
            </a:prstGeom>
            <a:extLst>
              <a:ext uri="{91240B29-F687-4F45-9708-019B960494DF}">
                <a14:hiddenLine xmlns:a14="http://schemas.microsoft.com/office/drawing/2010/main" w="9525">
                  <a:solidFill>
                    <a:srgbClr val="000000"/>
                  </a:solidFill>
                  <a:round/>
                  <a:headEnd type="none" w="sm" len="sm"/>
                  <a:tailEnd type="none" w="sm" len="sm"/>
                </a14:hiddenLine>
              </a:ext>
            </a:extLst>
          </p:spPr>
          <p:txBody>
            <a:bodyPr wrap="none" fromWordArt="1">
              <a:prstTxWarp prst="textPlain">
                <a:avLst>
                  <a:gd name="adj" fmla="val 50000"/>
                </a:avLst>
              </a:prstTxWarp>
            </a:bodyPr>
            <a:lstStyle/>
            <a:p>
              <a:pPr algn="ctr"/>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Delta Rule</a:t>
              </a:r>
            </a:p>
          </p:txBody>
        </p:sp>
      </p:grpSp>
      <p:graphicFrame>
        <p:nvGraphicFramePr>
          <p:cNvPr id="115718" name="Object 6">
            <a:extLst>
              <a:ext uri="{FF2B5EF4-FFF2-40B4-BE49-F238E27FC236}">
                <a16:creationId xmlns:a16="http://schemas.microsoft.com/office/drawing/2014/main" id="{7EEA8F7E-3EF2-B8DF-149A-288E5F7985E9}"/>
              </a:ext>
            </a:extLst>
          </p:cNvPr>
          <p:cNvGraphicFramePr>
            <a:graphicFrameLocks noGrp="1" noChangeAspect="1"/>
          </p:cNvGraphicFramePr>
          <p:nvPr>
            <p:ph/>
          </p:nvPr>
        </p:nvGraphicFramePr>
        <p:xfrm>
          <a:off x="3536157" y="3657600"/>
          <a:ext cx="5588000" cy="1206500"/>
        </p:xfrm>
        <a:graphic>
          <a:graphicData uri="http://schemas.openxmlformats.org/presentationml/2006/ole">
            <mc:AlternateContent xmlns:mc="http://schemas.openxmlformats.org/markup-compatibility/2006">
              <mc:Choice xmlns:v="urn:schemas-microsoft-com:vml" Requires="v">
                <p:oleObj name="Equation" r:id="rId4" imgW="26327100" imgH="5270500" progId="Equation.3">
                  <p:embed/>
                </p:oleObj>
              </mc:Choice>
              <mc:Fallback>
                <p:oleObj name="Equation" r:id="rId4" imgW="26327100" imgH="5270500" progId="Equation.3">
                  <p:embed/>
                  <p:pic>
                    <p:nvPicPr>
                      <p:cNvPr id="115718" name="Object 6">
                        <a:extLst>
                          <a:ext uri="{FF2B5EF4-FFF2-40B4-BE49-F238E27FC236}">
                            <a16:creationId xmlns:a16="http://schemas.microsoft.com/office/drawing/2014/main" id="{7EEA8F7E-3EF2-B8DF-149A-288E5F7985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6157" y="3657600"/>
                        <a:ext cx="5588000" cy="1206500"/>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5715"/>
                                        </p:tgtEl>
                                        <p:attrNameLst>
                                          <p:attrName>style.visibility</p:attrName>
                                        </p:attrNameLst>
                                      </p:cBhvr>
                                      <p:to>
                                        <p:strVal val="visible"/>
                                      </p:to>
                                    </p:set>
                                    <p:anim calcmode="lin" valueType="num">
                                      <p:cBhvr additive="base">
                                        <p:cTn id="7" dur="500" fill="hold"/>
                                        <p:tgtEl>
                                          <p:spTgt spid="115715"/>
                                        </p:tgtEl>
                                        <p:attrNameLst>
                                          <p:attrName>ppt_x</p:attrName>
                                        </p:attrNameLst>
                                      </p:cBhvr>
                                      <p:tavLst>
                                        <p:tav tm="0">
                                          <p:val>
                                            <p:strVal val="#ppt_x"/>
                                          </p:val>
                                        </p:tav>
                                        <p:tav tm="100000">
                                          <p:val>
                                            <p:strVal val="#ppt_x"/>
                                          </p:val>
                                        </p:tav>
                                      </p:tavLst>
                                    </p:anim>
                                    <p:anim calcmode="lin" valueType="num">
                                      <p:cBhvr additive="base">
                                        <p:cTn id="8" dur="500" fill="hold"/>
                                        <p:tgtEl>
                                          <p:spTgt spid="11571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5714"/>
                                        </p:tgtEl>
                                        <p:attrNameLst>
                                          <p:attrName>style.visibility</p:attrName>
                                        </p:attrNameLst>
                                      </p:cBhvr>
                                      <p:to>
                                        <p:strVal val="visible"/>
                                      </p:to>
                                    </p:set>
                                    <p:anim calcmode="lin" valueType="num">
                                      <p:cBhvr additive="base">
                                        <p:cTn id="13" dur="500" fill="hold"/>
                                        <p:tgtEl>
                                          <p:spTgt spid="115714"/>
                                        </p:tgtEl>
                                        <p:attrNameLst>
                                          <p:attrName>ppt_x</p:attrName>
                                        </p:attrNameLst>
                                      </p:cBhvr>
                                      <p:tavLst>
                                        <p:tav tm="0">
                                          <p:val>
                                            <p:strVal val="#ppt_x"/>
                                          </p:val>
                                        </p:tav>
                                        <p:tav tm="100000">
                                          <p:val>
                                            <p:strVal val="#ppt_x"/>
                                          </p:val>
                                        </p:tav>
                                      </p:tavLst>
                                    </p:anim>
                                    <p:anim calcmode="lin" valueType="num">
                                      <p:cBhvr additive="base">
                                        <p:cTn id="14" dur="500" fill="hold"/>
                                        <p:tgtEl>
                                          <p:spTgt spid="11571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15718"/>
                                        </p:tgtEl>
                                        <p:attrNameLst>
                                          <p:attrName>style.visibility</p:attrName>
                                        </p:attrNameLst>
                                      </p:cBhvr>
                                      <p:to>
                                        <p:strVal val="visible"/>
                                      </p:to>
                                    </p:set>
                                    <p:anim calcmode="lin" valueType="num">
                                      <p:cBhvr additive="base">
                                        <p:cTn id="19" dur="500" fill="hold"/>
                                        <p:tgtEl>
                                          <p:spTgt spid="115718"/>
                                        </p:tgtEl>
                                        <p:attrNameLst>
                                          <p:attrName>ppt_x</p:attrName>
                                        </p:attrNameLst>
                                      </p:cBhvr>
                                      <p:tavLst>
                                        <p:tav tm="0">
                                          <p:val>
                                            <p:strVal val="#ppt_x"/>
                                          </p:val>
                                        </p:tav>
                                        <p:tav tm="100000">
                                          <p:val>
                                            <p:strVal val="#ppt_x"/>
                                          </p:val>
                                        </p:tav>
                                      </p:tavLst>
                                    </p:anim>
                                    <p:anim calcmode="lin" valueType="num">
                                      <p:cBhvr additive="base">
                                        <p:cTn id="20" dur="500" fill="hold"/>
                                        <p:tgtEl>
                                          <p:spTgt spid="1157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D7945B8C-F7A5-C680-6857-909985B365C8}"/>
              </a:ext>
            </a:extLst>
          </p:cNvPr>
          <p:cNvSpPr>
            <a:spLocks noChangeArrowheads="1"/>
          </p:cNvSpPr>
          <p:nvPr/>
        </p:nvSpPr>
        <p:spPr bwMode="auto">
          <a:xfrm>
            <a:off x="762000" y="981076"/>
            <a:ext cx="9940925" cy="550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Tahoma" panose="020B0604030504040204" pitchFamily="34" charset="0"/>
              </a:defRPr>
            </a:lvl1pPr>
            <a:lvl2pPr marL="990600" indent="-533400">
              <a:spcBef>
                <a:spcPct val="20000"/>
              </a:spcBef>
              <a:buClr>
                <a:schemeClr val="tx1"/>
              </a:buClr>
              <a:buChar char="–"/>
              <a:defRPr sz="2800">
                <a:solidFill>
                  <a:schemeClr val="tx1"/>
                </a:solidFill>
                <a:effectLst>
                  <a:outerShdw blurRad="38100" dist="38100" dir="2700000" algn="tl">
                    <a:srgbClr val="000000"/>
                  </a:outerShdw>
                </a:effectLst>
                <a:latin typeface="Tahoma" panose="020B0604030504040204" pitchFamily="34" charset="0"/>
              </a:defRPr>
            </a:lvl2pPr>
            <a:lvl3pPr marL="1371600" indent="-457200">
              <a:spcBef>
                <a:spcPct val="20000"/>
              </a:spcBef>
              <a:buClr>
                <a:schemeClr val="hlink"/>
              </a:buClr>
              <a:buSzPct val="70000"/>
              <a:buFont typeface="Wingdings" pitchFamily="2" charset="2"/>
              <a:buChar char="n"/>
              <a:defRPr sz="2400">
                <a:solidFill>
                  <a:schemeClr val="tx1"/>
                </a:solidFill>
                <a:effectLst>
                  <a:outerShdw blurRad="38100" dist="38100" dir="2700000" algn="tl">
                    <a:srgbClr val="000000"/>
                  </a:outerShdw>
                </a:effectLst>
                <a:latin typeface="Tahoma" panose="020B0604030504040204" pitchFamily="34" charset="0"/>
              </a:defRPr>
            </a:lvl3pPr>
            <a:lvl4pPr marL="1752600" indent="-381000">
              <a:spcBef>
                <a:spcPct val="20000"/>
              </a:spcBef>
              <a:buClr>
                <a:schemeClr val="tx1"/>
              </a:buClr>
              <a:buChar char="–"/>
              <a:defRPr sz="2000">
                <a:solidFill>
                  <a:schemeClr val="tx1"/>
                </a:solidFill>
                <a:effectLst>
                  <a:outerShdw blurRad="38100" dist="38100" dir="2700000" algn="tl">
                    <a:srgbClr val="000000"/>
                  </a:outerShdw>
                </a:effectLst>
                <a:latin typeface="Tahoma" panose="020B0604030504040204" pitchFamily="34" charset="0"/>
              </a:defRPr>
            </a:lvl4pPr>
            <a:lvl5pPr marL="2209800" indent="-381000">
              <a:spcBef>
                <a:spcPct val="20000"/>
              </a:spcBef>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Tahoma" panose="020B0604030504040204" pitchFamily="34" charset="0"/>
              </a:defRPr>
            </a:lvl5pPr>
            <a:lvl6pPr marL="2667000" indent="-38100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Tahoma" panose="020B0604030504040204" pitchFamily="34" charset="0"/>
              </a:defRPr>
            </a:lvl6pPr>
            <a:lvl7pPr marL="3124200" indent="-38100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Tahoma" panose="020B0604030504040204" pitchFamily="34" charset="0"/>
              </a:defRPr>
            </a:lvl7pPr>
            <a:lvl8pPr marL="3581400" indent="-38100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Tahoma" panose="020B0604030504040204" pitchFamily="34" charset="0"/>
              </a:defRPr>
            </a:lvl8pPr>
            <a:lvl9pPr marL="4038600" indent="-38100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buFont typeface="Wingdings" pitchFamily="2" charset="2"/>
              <a:buNone/>
            </a:pPr>
            <a:r>
              <a:rPr lang="en-US" altLang="en-US" sz="2800" b="1" dirty="0">
                <a:solidFill>
                  <a:srgbClr val="FFFF00"/>
                </a:solidFill>
              </a:rPr>
              <a:t>Case 2: Several Output Units</a:t>
            </a:r>
          </a:p>
          <a:p>
            <a:pPr eaLnBrk="1" hangingPunct="1"/>
            <a:r>
              <a:rPr lang="en-US" altLang="en-US" sz="2400" b="1" dirty="0"/>
              <a:t>In this case:</a:t>
            </a:r>
          </a:p>
          <a:p>
            <a:pPr eaLnBrk="1" hangingPunct="1"/>
            <a:endParaRPr lang="en-US" altLang="en-US" sz="2400" b="1" dirty="0"/>
          </a:p>
          <a:p>
            <a:pPr eaLnBrk="1" hangingPunct="1"/>
            <a:endParaRPr lang="en-US" altLang="en-US" sz="2400" b="1" dirty="0"/>
          </a:p>
          <a:p>
            <a:pPr eaLnBrk="1" hangingPunct="1"/>
            <a:endParaRPr lang="en-US" altLang="en-US" sz="2400" b="1" dirty="0"/>
          </a:p>
          <a:p>
            <a:pPr eaLnBrk="1" hangingPunct="1"/>
            <a:endParaRPr lang="en-US" altLang="en-US" sz="2400" b="1" dirty="0"/>
          </a:p>
          <a:p>
            <a:pPr eaLnBrk="1" hangingPunct="1"/>
            <a:endParaRPr lang="en-US" altLang="en-US" sz="2400" b="1" dirty="0"/>
          </a:p>
          <a:p>
            <a:pPr eaLnBrk="1" hangingPunct="1"/>
            <a:endParaRPr lang="en-US" altLang="en-US" sz="2400" b="1" dirty="0"/>
          </a:p>
          <a:p>
            <a:pPr eaLnBrk="1" hangingPunct="1"/>
            <a:r>
              <a:rPr lang="en-US" altLang="en-US" sz="2400" b="1" dirty="0"/>
              <a:t>Thus, the delta rule for multiple output units' case is:</a:t>
            </a:r>
          </a:p>
        </p:txBody>
      </p:sp>
      <p:grpSp>
        <p:nvGrpSpPr>
          <p:cNvPr id="116739" name="Group 3">
            <a:extLst>
              <a:ext uri="{FF2B5EF4-FFF2-40B4-BE49-F238E27FC236}">
                <a16:creationId xmlns:a16="http://schemas.microsoft.com/office/drawing/2014/main" id="{B6766093-81E2-F21D-AC86-0D5834923393}"/>
              </a:ext>
            </a:extLst>
          </p:cNvPr>
          <p:cNvGrpSpPr>
            <a:grpSpLocks/>
          </p:cNvGrpSpPr>
          <p:nvPr/>
        </p:nvGrpSpPr>
        <p:grpSpPr bwMode="auto">
          <a:xfrm>
            <a:off x="3611564" y="152400"/>
            <a:ext cx="5437187" cy="800100"/>
            <a:chOff x="1315" y="96"/>
            <a:chExt cx="3425" cy="504"/>
          </a:xfrm>
        </p:grpSpPr>
        <p:sp>
          <p:nvSpPr>
            <p:cNvPr id="116740" name="AutoShape 4">
              <a:extLst>
                <a:ext uri="{FF2B5EF4-FFF2-40B4-BE49-F238E27FC236}">
                  <a16:creationId xmlns:a16="http://schemas.microsoft.com/office/drawing/2014/main" id="{55BB7D81-A7A0-AF46-113C-5D4F392FDE43}"/>
                </a:ext>
              </a:extLst>
            </p:cNvPr>
            <p:cNvSpPr>
              <a:spLocks noChangeArrowheads="1"/>
            </p:cNvSpPr>
            <p:nvPr/>
          </p:nvSpPr>
          <p:spPr bwMode="auto">
            <a:xfrm>
              <a:off x="1315" y="96"/>
              <a:ext cx="3425" cy="504"/>
            </a:xfrm>
            <a:prstGeom prst="roundRect">
              <a:avLst>
                <a:gd name="adj" fmla="val 16667"/>
              </a:avLst>
            </a:prstGeom>
            <a:solidFill>
              <a:srgbClr val="00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41" name="WordArt 5">
              <a:extLst>
                <a:ext uri="{FF2B5EF4-FFF2-40B4-BE49-F238E27FC236}">
                  <a16:creationId xmlns:a16="http://schemas.microsoft.com/office/drawing/2014/main" id="{65CA014D-6DA0-BD82-5277-5FF22C515D59}"/>
                </a:ext>
              </a:extLst>
            </p:cNvPr>
            <p:cNvSpPr>
              <a:spLocks noChangeArrowheads="1" noChangeShapeType="1" noTextEdit="1"/>
            </p:cNvSpPr>
            <p:nvPr/>
          </p:nvSpPr>
          <p:spPr bwMode="auto">
            <a:xfrm>
              <a:off x="1928" y="151"/>
              <a:ext cx="2154" cy="360"/>
            </a:xfrm>
            <a:prstGeom prst="rect">
              <a:avLst/>
            </a:prstGeom>
            <a:extLst>
              <a:ext uri="{91240B29-F687-4F45-9708-019B960494DF}">
                <a14:hiddenLine xmlns:a14="http://schemas.microsoft.com/office/drawing/2010/main" w="9525">
                  <a:solidFill>
                    <a:srgbClr val="000000"/>
                  </a:solidFill>
                  <a:round/>
                  <a:headEnd type="none" w="sm" len="sm"/>
                  <a:tailEnd type="none" w="sm" len="sm"/>
                </a14:hiddenLine>
              </a:ext>
            </a:extLst>
          </p:spPr>
          <p:txBody>
            <a:bodyPr wrap="none" fromWordArt="1">
              <a:prstTxWarp prst="textPlain">
                <a:avLst>
                  <a:gd name="adj" fmla="val 50000"/>
                </a:avLst>
              </a:prstTxWarp>
            </a:bodyPr>
            <a:lstStyle/>
            <a:p>
              <a:pPr algn="ctr"/>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Delta Rule</a:t>
              </a:r>
            </a:p>
          </p:txBody>
        </p:sp>
      </p:grpSp>
      <p:graphicFrame>
        <p:nvGraphicFramePr>
          <p:cNvPr id="116742" name="Object 6">
            <a:extLst>
              <a:ext uri="{FF2B5EF4-FFF2-40B4-BE49-F238E27FC236}">
                <a16:creationId xmlns:a16="http://schemas.microsoft.com/office/drawing/2014/main" id="{3C759B66-8B4A-5752-19D7-07C534915FA5}"/>
              </a:ext>
            </a:extLst>
          </p:cNvPr>
          <p:cNvGraphicFramePr>
            <a:graphicFrameLocks noGrp="1" noChangeAspect="1"/>
          </p:cNvGraphicFramePr>
          <p:nvPr>
            <p:ph sz="half" idx="1"/>
          </p:nvPr>
        </p:nvGraphicFramePr>
        <p:xfrm>
          <a:off x="2830513" y="2349500"/>
          <a:ext cx="7194550" cy="1073150"/>
        </p:xfrm>
        <a:graphic>
          <a:graphicData uri="http://schemas.openxmlformats.org/presentationml/2006/ole">
            <mc:AlternateContent xmlns:mc="http://schemas.openxmlformats.org/markup-compatibility/2006">
              <mc:Choice xmlns:v="urn:schemas-microsoft-com:vml" Requires="v">
                <p:oleObj name="Equation" r:id="rId2" imgW="79578200" imgH="12001500" progId="Equation.3">
                  <p:embed/>
                </p:oleObj>
              </mc:Choice>
              <mc:Fallback>
                <p:oleObj name="Equation" r:id="rId2" imgW="79578200" imgH="12001500" progId="Equation.3">
                  <p:embed/>
                  <p:pic>
                    <p:nvPicPr>
                      <p:cNvPr id="116742" name="Object 6">
                        <a:extLst>
                          <a:ext uri="{FF2B5EF4-FFF2-40B4-BE49-F238E27FC236}">
                            <a16:creationId xmlns:a16="http://schemas.microsoft.com/office/drawing/2014/main" id="{3C759B66-8B4A-5752-19D7-07C534915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0513" y="2349500"/>
                        <a:ext cx="7194550" cy="1073150"/>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43" name="Object 7">
            <a:extLst>
              <a:ext uri="{FF2B5EF4-FFF2-40B4-BE49-F238E27FC236}">
                <a16:creationId xmlns:a16="http://schemas.microsoft.com/office/drawing/2014/main" id="{2A5C32A1-9726-BBE3-206E-9BAF7C4D250A}"/>
              </a:ext>
            </a:extLst>
          </p:cNvPr>
          <p:cNvGraphicFramePr>
            <a:graphicFrameLocks noGrp="1" noChangeAspect="1"/>
          </p:cNvGraphicFramePr>
          <p:nvPr>
            <p:ph sz="quarter" idx="2"/>
          </p:nvPr>
        </p:nvGraphicFramePr>
        <p:xfrm>
          <a:off x="2830513" y="3348039"/>
          <a:ext cx="7194550" cy="1176337"/>
        </p:xfrm>
        <a:graphic>
          <a:graphicData uri="http://schemas.openxmlformats.org/presentationml/2006/ole">
            <mc:AlternateContent xmlns:mc="http://schemas.openxmlformats.org/markup-compatibility/2006">
              <mc:Choice xmlns:v="urn:schemas-microsoft-com:vml" Requires="v">
                <p:oleObj name="Equation" r:id="rId4" imgW="60274200" imgH="9944100" progId="Equation.3">
                  <p:embed/>
                </p:oleObj>
              </mc:Choice>
              <mc:Fallback>
                <p:oleObj name="Equation" r:id="rId4" imgW="60274200" imgH="9944100" progId="Equation.3">
                  <p:embed/>
                  <p:pic>
                    <p:nvPicPr>
                      <p:cNvPr id="116743" name="Object 7">
                        <a:extLst>
                          <a:ext uri="{FF2B5EF4-FFF2-40B4-BE49-F238E27FC236}">
                            <a16:creationId xmlns:a16="http://schemas.microsoft.com/office/drawing/2014/main" id="{2A5C32A1-9726-BBE3-206E-9BAF7C4D25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0513" y="3348039"/>
                        <a:ext cx="7194550" cy="1176337"/>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44" name="Object 8">
            <a:extLst>
              <a:ext uri="{FF2B5EF4-FFF2-40B4-BE49-F238E27FC236}">
                <a16:creationId xmlns:a16="http://schemas.microsoft.com/office/drawing/2014/main" id="{9AF50666-164C-76CF-BDDC-094E811B090D}"/>
              </a:ext>
            </a:extLst>
          </p:cNvPr>
          <p:cNvGraphicFramePr>
            <a:graphicFrameLocks noGrp="1" noChangeAspect="1"/>
          </p:cNvGraphicFramePr>
          <p:nvPr>
            <p:ph sz="quarter" idx="3"/>
          </p:nvPr>
        </p:nvGraphicFramePr>
        <p:xfrm>
          <a:off x="3000376" y="5246689"/>
          <a:ext cx="6156325" cy="1062037"/>
        </p:xfrm>
        <a:graphic>
          <a:graphicData uri="http://schemas.openxmlformats.org/presentationml/2006/ole">
            <mc:AlternateContent xmlns:mc="http://schemas.openxmlformats.org/markup-compatibility/2006">
              <mc:Choice xmlns:v="urn:schemas-microsoft-com:vml" Requires="v">
                <p:oleObj name="Equation" r:id="rId6" imgW="32181800" imgH="5562600" progId="Equation.3">
                  <p:embed/>
                </p:oleObj>
              </mc:Choice>
              <mc:Fallback>
                <p:oleObj name="Equation" r:id="rId6" imgW="32181800" imgH="5562600" progId="Equation.3">
                  <p:embed/>
                  <p:pic>
                    <p:nvPicPr>
                      <p:cNvPr id="116744" name="Object 8">
                        <a:extLst>
                          <a:ext uri="{FF2B5EF4-FFF2-40B4-BE49-F238E27FC236}">
                            <a16:creationId xmlns:a16="http://schemas.microsoft.com/office/drawing/2014/main" id="{9AF50666-164C-76CF-BDDC-094E811B09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0376" y="5246689"/>
                        <a:ext cx="6156325" cy="1062037"/>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16739"/>
                                        </p:tgtEl>
                                        <p:attrNameLst>
                                          <p:attrName>style.visibility</p:attrName>
                                        </p:attrNameLst>
                                      </p:cBhvr>
                                      <p:to>
                                        <p:strVal val="visible"/>
                                      </p:to>
                                    </p:set>
                                    <p:animEffect transition="in" filter="dissolve">
                                      <p:cBhvr>
                                        <p:cTn id="7" dur="500"/>
                                        <p:tgtEl>
                                          <p:spTgt spid="1167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16738">
                                            <p:txEl>
                                              <p:pRg st="0" end="0"/>
                                            </p:txEl>
                                          </p:spTgt>
                                        </p:tgtEl>
                                        <p:attrNameLst>
                                          <p:attrName>style.visibility</p:attrName>
                                        </p:attrNameLst>
                                      </p:cBhvr>
                                      <p:to>
                                        <p:strVal val="visible"/>
                                      </p:to>
                                    </p:set>
                                    <p:animEffect transition="in" filter="dissolve">
                                      <p:cBhvr>
                                        <p:cTn id="12" dur="500"/>
                                        <p:tgtEl>
                                          <p:spTgt spid="11673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16738">
                                            <p:txEl>
                                              <p:pRg st="1" end="1"/>
                                            </p:txEl>
                                          </p:spTgt>
                                        </p:tgtEl>
                                        <p:attrNameLst>
                                          <p:attrName>style.visibility</p:attrName>
                                        </p:attrNameLst>
                                      </p:cBhvr>
                                      <p:to>
                                        <p:strVal val="visible"/>
                                      </p:to>
                                    </p:set>
                                    <p:animEffect transition="in" filter="dissolve">
                                      <p:cBhvr>
                                        <p:cTn id="17" dur="500"/>
                                        <p:tgtEl>
                                          <p:spTgt spid="116738">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16742"/>
                                        </p:tgtEl>
                                        <p:attrNameLst>
                                          <p:attrName>style.visibility</p:attrName>
                                        </p:attrNameLst>
                                      </p:cBhvr>
                                      <p:to>
                                        <p:strVal val="visible"/>
                                      </p:to>
                                    </p:set>
                                    <p:animEffect transition="in" filter="dissolve">
                                      <p:cBhvr>
                                        <p:cTn id="22" dur="500"/>
                                        <p:tgtEl>
                                          <p:spTgt spid="11674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16743"/>
                                        </p:tgtEl>
                                        <p:attrNameLst>
                                          <p:attrName>style.visibility</p:attrName>
                                        </p:attrNameLst>
                                      </p:cBhvr>
                                      <p:to>
                                        <p:strVal val="visible"/>
                                      </p:to>
                                    </p:set>
                                    <p:animEffect transition="in" filter="dissolve">
                                      <p:cBhvr>
                                        <p:cTn id="27" dur="500"/>
                                        <p:tgtEl>
                                          <p:spTgt spid="11674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16738">
                                            <p:txEl>
                                              <p:pRg st="8" end="8"/>
                                            </p:txEl>
                                          </p:spTgt>
                                        </p:tgtEl>
                                        <p:attrNameLst>
                                          <p:attrName>style.visibility</p:attrName>
                                        </p:attrNameLst>
                                      </p:cBhvr>
                                      <p:to>
                                        <p:strVal val="visible"/>
                                      </p:to>
                                    </p:set>
                                    <p:animEffect transition="in" filter="dissolve">
                                      <p:cBhvr>
                                        <p:cTn id="32" dur="500"/>
                                        <p:tgtEl>
                                          <p:spTgt spid="116738">
                                            <p:txEl>
                                              <p:pRg st="8" end="8"/>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16744"/>
                                        </p:tgtEl>
                                        <p:attrNameLst>
                                          <p:attrName>style.visibility</p:attrName>
                                        </p:attrNameLst>
                                      </p:cBhvr>
                                      <p:to>
                                        <p:strVal val="visible"/>
                                      </p:to>
                                    </p:set>
                                    <p:animEffect transition="in" filter="dissolve">
                                      <p:cBhvr>
                                        <p:cTn id="37" dur="500"/>
                                        <p:tgtEl>
                                          <p:spTgt spid="1167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871522C3-8141-68E4-8066-7AA10A6F3730}"/>
              </a:ext>
            </a:extLst>
          </p:cNvPr>
          <p:cNvSpPr>
            <a:spLocks noGrp="1" noChangeArrowheads="1"/>
          </p:cNvSpPr>
          <p:nvPr>
            <p:ph type="body" idx="1"/>
          </p:nvPr>
        </p:nvSpPr>
        <p:spPr>
          <a:xfrm>
            <a:off x="762000" y="1016000"/>
            <a:ext cx="10286999" cy="5842000"/>
          </a:xfrm>
        </p:spPr>
        <p:txBody>
          <a:bodyPr/>
          <a:lstStyle/>
          <a:p>
            <a:pPr marL="609600" indent="-609600" algn="ctr">
              <a:lnSpc>
                <a:spcPct val="90000"/>
              </a:lnSpc>
              <a:buNone/>
            </a:pPr>
            <a:r>
              <a:rPr lang="en-US" altLang="en-US" sz="2400" b="1" dirty="0">
                <a:solidFill>
                  <a:srgbClr val="FFFF00"/>
                </a:solidFill>
              </a:rPr>
              <a:t>ADALINE stands for </a:t>
            </a:r>
            <a:r>
              <a:rPr lang="en-US" altLang="en-US" sz="2400" b="1" dirty="0" err="1">
                <a:solidFill>
                  <a:srgbClr val="FFFF00"/>
                </a:solidFill>
              </a:rPr>
              <a:t>ADAptive</a:t>
            </a:r>
            <a:r>
              <a:rPr lang="en-US" altLang="en-US" sz="2400" b="1" dirty="0">
                <a:solidFill>
                  <a:srgbClr val="FFFF00"/>
                </a:solidFill>
              </a:rPr>
              <a:t> </a:t>
            </a:r>
            <a:r>
              <a:rPr lang="en-US" altLang="en-US" sz="2400" b="1" dirty="0" err="1">
                <a:solidFill>
                  <a:srgbClr val="FFFF00"/>
                </a:solidFill>
              </a:rPr>
              <a:t>LInear</a:t>
            </a:r>
            <a:r>
              <a:rPr lang="en-US" altLang="en-US" sz="2400" b="1" dirty="0">
                <a:solidFill>
                  <a:srgbClr val="FFFF00"/>
                </a:solidFill>
              </a:rPr>
              <a:t> </a:t>
            </a:r>
            <a:r>
              <a:rPr lang="en-US" altLang="en-US" sz="2400" b="1" dirty="0" err="1">
                <a:solidFill>
                  <a:srgbClr val="FFFF00"/>
                </a:solidFill>
              </a:rPr>
              <a:t>NEuron</a:t>
            </a:r>
            <a:r>
              <a:rPr lang="en-US" altLang="en-US" sz="2400" b="1" dirty="0">
                <a:solidFill>
                  <a:srgbClr val="FFFF00"/>
                </a:solidFill>
              </a:rPr>
              <a:t>.</a:t>
            </a:r>
          </a:p>
          <a:p>
            <a:pPr marL="609600" indent="-609600">
              <a:lnSpc>
                <a:spcPct val="90000"/>
              </a:lnSpc>
              <a:buFont typeface="Wingdings" pitchFamily="2" charset="2"/>
              <a:buAutoNum type="arabicPeriod"/>
            </a:pPr>
            <a:r>
              <a:rPr lang="en-US" altLang="en-US" sz="2400" b="1" dirty="0"/>
              <a:t>Initialize weights and bias. Also set the learning rate </a:t>
            </a:r>
            <a:r>
              <a:rPr lang="en-US" altLang="en-US" sz="2400" b="1" dirty="0">
                <a:latin typeface="Symbol" pitchFamily="2" charset="2"/>
              </a:rPr>
              <a:t> a </a:t>
            </a:r>
            <a:r>
              <a:rPr lang="en-US" altLang="en-US" sz="2400" b="1" dirty="0"/>
              <a:t>such that ( 0 &lt; </a:t>
            </a:r>
            <a:r>
              <a:rPr lang="en-US" altLang="en-US" sz="2400" b="1" dirty="0">
                <a:latin typeface="Symbol" pitchFamily="2" charset="2"/>
              </a:rPr>
              <a:t>a</a:t>
            </a:r>
            <a:r>
              <a:rPr lang="en-US" altLang="en-US" sz="2400" b="1" dirty="0"/>
              <a:t> &lt;=1).</a:t>
            </a:r>
          </a:p>
          <a:p>
            <a:pPr marL="609600" indent="-609600">
              <a:lnSpc>
                <a:spcPct val="90000"/>
              </a:lnSpc>
              <a:buFont typeface="Wingdings" pitchFamily="2" charset="2"/>
              <a:buAutoNum type="arabicPeriod"/>
            </a:pPr>
            <a:r>
              <a:rPr lang="en-US" altLang="en-US" sz="2400" b="1" dirty="0"/>
              <a:t>While stopping condition is false, do the following steps.</a:t>
            </a:r>
          </a:p>
          <a:p>
            <a:pPr marL="609600" indent="-609600">
              <a:lnSpc>
                <a:spcPct val="90000"/>
              </a:lnSpc>
              <a:buFont typeface="Wingdings" pitchFamily="2" charset="2"/>
              <a:buAutoNum type="arabicPeriod"/>
            </a:pPr>
            <a:r>
              <a:rPr lang="en-US" altLang="en-US" sz="2400" b="1" dirty="0"/>
              <a:t>For each training pair </a:t>
            </a:r>
            <a:r>
              <a:rPr lang="en-US" altLang="en-US" sz="2400" b="1" dirty="0" err="1"/>
              <a:t>s:t</a:t>
            </a:r>
            <a:r>
              <a:rPr lang="en-US" altLang="en-US" sz="2400" b="1" dirty="0"/>
              <a:t>, do steps 4 to 6.</a:t>
            </a:r>
          </a:p>
          <a:p>
            <a:pPr marL="609600" indent="-609600">
              <a:lnSpc>
                <a:spcPct val="90000"/>
              </a:lnSpc>
              <a:buFont typeface="Wingdings" pitchFamily="2" charset="2"/>
              <a:buAutoNum type="arabicPeriod"/>
            </a:pPr>
            <a:r>
              <a:rPr lang="en-US" altLang="en-US" sz="2400" b="1" dirty="0"/>
              <a:t>Set the activations of input units. x</a:t>
            </a:r>
            <a:r>
              <a:rPr lang="en-US" altLang="en-US" sz="2400" b="1" baseline="-25000" dirty="0"/>
              <a:t>i</a:t>
            </a:r>
            <a:r>
              <a:rPr lang="en-US" altLang="en-US" sz="2400" b="1" dirty="0"/>
              <a:t> = </a:t>
            </a:r>
            <a:r>
              <a:rPr lang="en-US" altLang="en-US" sz="2400" b="1" dirty="0" err="1"/>
              <a:t>s</a:t>
            </a:r>
            <a:r>
              <a:rPr lang="en-US" altLang="en-US" sz="2400" b="1" baseline="-25000" dirty="0" err="1"/>
              <a:t>i</a:t>
            </a:r>
            <a:endParaRPr lang="en-US" altLang="en-US" sz="2400" b="1" baseline="-25000" dirty="0"/>
          </a:p>
          <a:p>
            <a:pPr marL="609600" indent="-609600">
              <a:lnSpc>
                <a:spcPct val="90000"/>
              </a:lnSpc>
              <a:buFont typeface="Wingdings" pitchFamily="2" charset="2"/>
              <a:buAutoNum type="arabicPeriod"/>
            </a:pPr>
            <a:r>
              <a:rPr lang="en-US" altLang="en-US" sz="2400" b="1" dirty="0"/>
              <a:t>Compute the response of the output unit.</a:t>
            </a:r>
            <a:endParaRPr lang="en-US" altLang="en-US" sz="2000" b="1" dirty="0"/>
          </a:p>
          <a:p>
            <a:pPr marL="609600" indent="-609600">
              <a:lnSpc>
                <a:spcPct val="90000"/>
              </a:lnSpc>
              <a:buFont typeface="Wingdings" pitchFamily="2" charset="2"/>
              <a:buAutoNum type="arabicPeriod" startAt="6"/>
            </a:pPr>
            <a:r>
              <a:rPr lang="en-US" altLang="en-US" sz="2400" b="1" dirty="0"/>
              <a:t>Update weights and bias if an error occurred for this pattern.</a:t>
            </a:r>
          </a:p>
          <a:p>
            <a:pPr marL="609600" indent="-609600">
              <a:lnSpc>
                <a:spcPct val="90000"/>
              </a:lnSpc>
              <a:buNone/>
            </a:pPr>
            <a:r>
              <a:rPr lang="en-US" altLang="en-US" sz="2400" b="1" dirty="0"/>
              <a:t>	</a:t>
            </a:r>
            <a:r>
              <a:rPr lang="en-US" altLang="en-US" sz="2800" b="1" dirty="0"/>
              <a:t>	</a:t>
            </a:r>
            <a:r>
              <a:rPr lang="en-US" altLang="en-US" sz="2400" b="1" dirty="0" err="1"/>
              <a:t>w</a:t>
            </a:r>
            <a:r>
              <a:rPr lang="en-US" altLang="en-US" sz="2400" b="1" baseline="-25000" dirty="0" err="1"/>
              <a:t>i</a:t>
            </a:r>
            <a:r>
              <a:rPr lang="en-US" altLang="en-US" sz="2400" b="1" dirty="0"/>
              <a:t>(new) = </a:t>
            </a:r>
            <a:r>
              <a:rPr lang="en-US" altLang="en-US" sz="2400" b="1" dirty="0" err="1"/>
              <a:t>w</a:t>
            </a:r>
            <a:r>
              <a:rPr lang="en-US" altLang="en-US" sz="2400" b="1" baseline="-25000" dirty="0" err="1"/>
              <a:t>i</a:t>
            </a:r>
            <a:r>
              <a:rPr lang="en-US" altLang="en-US" sz="2400" b="1" dirty="0"/>
              <a:t>(old) + </a:t>
            </a:r>
            <a:r>
              <a:rPr lang="en-US" altLang="en-US" sz="2400" b="1" dirty="0">
                <a:latin typeface="Symbol" pitchFamily="2" charset="2"/>
              </a:rPr>
              <a:t>a</a:t>
            </a:r>
            <a:r>
              <a:rPr lang="en-US" altLang="en-US" sz="2400" b="1" dirty="0"/>
              <a:t> (t - y</a:t>
            </a:r>
            <a:r>
              <a:rPr lang="en-US" altLang="en-US" sz="2400" b="1" baseline="-25000" dirty="0"/>
              <a:t>in</a:t>
            </a:r>
            <a:r>
              <a:rPr lang="en-US" altLang="en-US" sz="2400" b="1" dirty="0"/>
              <a:t>)x</a:t>
            </a:r>
            <a:r>
              <a:rPr lang="en-US" altLang="en-US" sz="2400" b="1" baseline="-25000" dirty="0"/>
              <a:t>i  </a:t>
            </a:r>
            <a:r>
              <a:rPr lang="en-US" altLang="en-US" sz="2400" b="1" dirty="0"/>
              <a:t> for </a:t>
            </a:r>
            <a:r>
              <a:rPr lang="en-US" altLang="en-US" sz="2400" b="1" dirty="0" err="1"/>
              <a:t>i</a:t>
            </a:r>
            <a:r>
              <a:rPr lang="en-US" altLang="en-US" sz="2400" b="1" dirty="0"/>
              <a:t> = 1 to n</a:t>
            </a:r>
          </a:p>
          <a:p>
            <a:pPr marL="609600" indent="-609600">
              <a:lnSpc>
                <a:spcPct val="90000"/>
              </a:lnSpc>
              <a:buNone/>
            </a:pPr>
            <a:r>
              <a:rPr lang="en-US" altLang="en-US" sz="2800" b="1" dirty="0"/>
              <a:t>		</a:t>
            </a:r>
            <a:r>
              <a:rPr lang="en-US" altLang="en-US" sz="2400" b="1" dirty="0"/>
              <a:t>b(new) = b(old) + </a:t>
            </a:r>
            <a:r>
              <a:rPr lang="en-US" altLang="en-US" sz="2400" b="1" dirty="0">
                <a:latin typeface="Symbol" pitchFamily="2" charset="2"/>
              </a:rPr>
              <a:t>a</a:t>
            </a:r>
            <a:r>
              <a:rPr lang="en-US" altLang="en-US" sz="2400" b="1" dirty="0"/>
              <a:t> (t – y</a:t>
            </a:r>
            <a:r>
              <a:rPr lang="en-US" altLang="en-US" sz="2400" b="1" baseline="-25000" dirty="0"/>
              <a:t>in</a:t>
            </a:r>
            <a:r>
              <a:rPr lang="en-US" altLang="en-US" sz="2400" b="1" dirty="0"/>
              <a:t>)</a:t>
            </a:r>
          </a:p>
          <a:p>
            <a:pPr marL="609600" indent="-609600">
              <a:lnSpc>
                <a:spcPct val="90000"/>
              </a:lnSpc>
              <a:buClr>
                <a:schemeClr val="tx1"/>
              </a:buClr>
              <a:buFont typeface="Wingdings" pitchFamily="2" charset="2"/>
              <a:buAutoNum type="arabicPeriod" startAt="7"/>
            </a:pPr>
            <a:r>
              <a:rPr lang="en-US" altLang="en-US" sz="2400" b="1" dirty="0"/>
              <a:t>Test stopping condition: If the largest weight change that occurred in step 2 is smaller than a specified tolerance, then stop; else continue.</a:t>
            </a:r>
          </a:p>
        </p:txBody>
      </p:sp>
      <p:grpSp>
        <p:nvGrpSpPr>
          <p:cNvPr id="117763" name="Group 3">
            <a:extLst>
              <a:ext uri="{FF2B5EF4-FFF2-40B4-BE49-F238E27FC236}">
                <a16:creationId xmlns:a16="http://schemas.microsoft.com/office/drawing/2014/main" id="{DDDED285-AB7E-81E6-6088-5ADDFE406531}"/>
              </a:ext>
            </a:extLst>
          </p:cNvPr>
          <p:cNvGrpSpPr>
            <a:grpSpLocks/>
          </p:cNvGrpSpPr>
          <p:nvPr/>
        </p:nvGrpSpPr>
        <p:grpSpPr bwMode="auto">
          <a:xfrm>
            <a:off x="3611564" y="152400"/>
            <a:ext cx="5437187" cy="800100"/>
            <a:chOff x="1315" y="96"/>
            <a:chExt cx="3425" cy="504"/>
          </a:xfrm>
        </p:grpSpPr>
        <p:sp>
          <p:nvSpPr>
            <p:cNvPr id="117764" name="AutoShape 4">
              <a:extLst>
                <a:ext uri="{FF2B5EF4-FFF2-40B4-BE49-F238E27FC236}">
                  <a16:creationId xmlns:a16="http://schemas.microsoft.com/office/drawing/2014/main" id="{BE11D2AC-3647-5D9C-76E2-DA62239A6E70}"/>
                </a:ext>
              </a:extLst>
            </p:cNvPr>
            <p:cNvSpPr>
              <a:spLocks noChangeArrowheads="1"/>
            </p:cNvSpPr>
            <p:nvPr/>
          </p:nvSpPr>
          <p:spPr bwMode="auto">
            <a:xfrm>
              <a:off x="1315" y="96"/>
              <a:ext cx="3425" cy="504"/>
            </a:xfrm>
            <a:prstGeom prst="roundRect">
              <a:avLst>
                <a:gd name="adj" fmla="val 16667"/>
              </a:avLst>
            </a:prstGeom>
            <a:solidFill>
              <a:srgbClr val="00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765" name="WordArt 5">
              <a:extLst>
                <a:ext uri="{FF2B5EF4-FFF2-40B4-BE49-F238E27FC236}">
                  <a16:creationId xmlns:a16="http://schemas.microsoft.com/office/drawing/2014/main" id="{E77BF3BC-410C-7173-A434-8CD73E12517B}"/>
                </a:ext>
              </a:extLst>
            </p:cNvPr>
            <p:cNvSpPr>
              <a:spLocks noChangeArrowheads="1" noChangeShapeType="1" noTextEdit="1"/>
            </p:cNvSpPr>
            <p:nvPr/>
          </p:nvSpPr>
          <p:spPr bwMode="auto">
            <a:xfrm>
              <a:off x="1429" y="151"/>
              <a:ext cx="3220" cy="360"/>
            </a:xfrm>
            <a:prstGeom prst="rect">
              <a:avLst/>
            </a:prstGeom>
            <a:extLst>
              <a:ext uri="{91240B29-F687-4F45-9708-019B960494DF}">
                <a14:hiddenLine xmlns:a14="http://schemas.microsoft.com/office/drawing/2010/main" w="9525">
                  <a:solidFill>
                    <a:srgbClr val="000000"/>
                  </a:solidFill>
                  <a:round/>
                  <a:headEnd type="none" w="sm" len="sm"/>
                  <a:tailEnd type="none" w="sm" len="sm"/>
                </a14:hiddenLine>
              </a:ext>
            </a:extLst>
          </p:spPr>
          <p:txBody>
            <a:bodyPr wrap="none" fromWordArt="1">
              <a:prstTxWarp prst="textPlain">
                <a:avLst>
                  <a:gd name="adj" fmla="val 50000"/>
                </a:avLst>
              </a:prstTxWarp>
            </a:bodyPr>
            <a:lstStyle/>
            <a:p>
              <a:pPr algn="ctr"/>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Adaline: Algorithm</a:t>
              </a:r>
            </a:p>
          </p:txBody>
        </p:sp>
      </p:gr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7763"/>
                                        </p:tgtEl>
                                        <p:attrNameLst>
                                          <p:attrName>style.visibility</p:attrName>
                                        </p:attrNameLst>
                                      </p:cBhvr>
                                      <p:to>
                                        <p:strVal val="visible"/>
                                      </p:to>
                                    </p:set>
                                    <p:anim calcmode="lin" valueType="num">
                                      <p:cBhvr additive="base">
                                        <p:cTn id="7" dur="500" fill="hold"/>
                                        <p:tgtEl>
                                          <p:spTgt spid="117763"/>
                                        </p:tgtEl>
                                        <p:attrNameLst>
                                          <p:attrName>ppt_x</p:attrName>
                                        </p:attrNameLst>
                                      </p:cBhvr>
                                      <p:tavLst>
                                        <p:tav tm="0">
                                          <p:val>
                                            <p:strVal val="#ppt_x"/>
                                          </p:val>
                                        </p:tav>
                                        <p:tav tm="100000">
                                          <p:val>
                                            <p:strVal val="#ppt_x"/>
                                          </p:val>
                                        </p:tav>
                                      </p:tavLst>
                                    </p:anim>
                                    <p:anim calcmode="lin" valueType="num">
                                      <p:cBhvr additive="base">
                                        <p:cTn id="8" dur="500" fill="hold"/>
                                        <p:tgtEl>
                                          <p:spTgt spid="11776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117762">
                                            <p:txEl>
                                              <p:pRg st="0" end="0"/>
                                            </p:txEl>
                                          </p:spTgt>
                                        </p:tgtEl>
                                        <p:attrNameLst>
                                          <p:attrName>style.visibility</p:attrName>
                                        </p:attrNameLst>
                                      </p:cBhvr>
                                      <p:to>
                                        <p:strVal val="visible"/>
                                      </p:to>
                                    </p:set>
                                    <p:animEffect transition="in" filter="dissolve">
                                      <p:cBhvr>
                                        <p:cTn id="13" dur="500"/>
                                        <p:tgtEl>
                                          <p:spTgt spid="117762">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117762">
                                            <p:txEl>
                                              <p:pRg st="1" end="1"/>
                                            </p:txEl>
                                          </p:spTgt>
                                        </p:tgtEl>
                                        <p:attrNameLst>
                                          <p:attrName>style.visibility</p:attrName>
                                        </p:attrNameLst>
                                      </p:cBhvr>
                                      <p:to>
                                        <p:strVal val="visible"/>
                                      </p:to>
                                    </p:set>
                                    <p:animEffect transition="in" filter="dissolve">
                                      <p:cBhvr>
                                        <p:cTn id="18" dur="500"/>
                                        <p:tgtEl>
                                          <p:spTgt spid="117762">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117762">
                                            <p:txEl>
                                              <p:pRg st="2" end="2"/>
                                            </p:txEl>
                                          </p:spTgt>
                                        </p:tgtEl>
                                        <p:attrNameLst>
                                          <p:attrName>style.visibility</p:attrName>
                                        </p:attrNameLst>
                                      </p:cBhvr>
                                      <p:to>
                                        <p:strVal val="visible"/>
                                      </p:to>
                                    </p:set>
                                    <p:animEffect transition="in" filter="dissolve">
                                      <p:cBhvr>
                                        <p:cTn id="23" dur="500"/>
                                        <p:tgtEl>
                                          <p:spTgt spid="117762">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117762">
                                            <p:txEl>
                                              <p:pRg st="3" end="3"/>
                                            </p:txEl>
                                          </p:spTgt>
                                        </p:tgtEl>
                                        <p:attrNameLst>
                                          <p:attrName>style.visibility</p:attrName>
                                        </p:attrNameLst>
                                      </p:cBhvr>
                                      <p:to>
                                        <p:strVal val="visible"/>
                                      </p:to>
                                    </p:set>
                                    <p:animEffect transition="in" filter="dissolve">
                                      <p:cBhvr>
                                        <p:cTn id="28" dur="500"/>
                                        <p:tgtEl>
                                          <p:spTgt spid="117762">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nodeType="clickEffect">
                                  <p:stCondLst>
                                    <p:cond delay="0"/>
                                  </p:stCondLst>
                                  <p:childTnLst>
                                    <p:set>
                                      <p:cBhvr>
                                        <p:cTn id="32" dur="1" fill="hold">
                                          <p:stCondLst>
                                            <p:cond delay="0"/>
                                          </p:stCondLst>
                                        </p:cTn>
                                        <p:tgtEl>
                                          <p:spTgt spid="117762">
                                            <p:txEl>
                                              <p:pRg st="4" end="4"/>
                                            </p:txEl>
                                          </p:spTgt>
                                        </p:tgtEl>
                                        <p:attrNameLst>
                                          <p:attrName>style.visibility</p:attrName>
                                        </p:attrNameLst>
                                      </p:cBhvr>
                                      <p:to>
                                        <p:strVal val="visible"/>
                                      </p:to>
                                    </p:set>
                                    <p:animEffect transition="in" filter="dissolve">
                                      <p:cBhvr>
                                        <p:cTn id="33" dur="500"/>
                                        <p:tgtEl>
                                          <p:spTgt spid="117762">
                                            <p:txEl>
                                              <p:pRg st="4" end="4"/>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nodeType="clickEffect">
                                  <p:stCondLst>
                                    <p:cond delay="0"/>
                                  </p:stCondLst>
                                  <p:childTnLst>
                                    <p:set>
                                      <p:cBhvr>
                                        <p:cTn id="37" dur="1" fill="hold">
                                          <p:stCondLst>
                                            <p:cond delay="0"/>
                                          </p:stCondLst>
                                        </p:cTn>
                                        <p:tgtEl>
                                          <p:spTgt spid="117762">
                                            <p:txEl>
                                              <p:pRg st="5" end="5"/>
                                            </p:txEl>
                                          </p:spTgt>
                                        </p:tgtEl>
                                        <p:attrNameLst>
                                          <p:attrName>style.visibility</p:attrName>
                                        </p:attrNameLst>
                                      </p:cBhvr>
                                      <p:to>
                                        <p:strVal val="visible"/>
                                      </p:to>
                                    </p:set>
                                    <p:animEffect transition="in" filter="dissolve">
                                      <p:cBhvr>
                                        <p:cTn id="38" dur="500"/>
                                        <p:tgtEl>
                                          <p:spTgt spid="117762">
                                            <p:txEl>
                                              <p:pRg st="5" end="5"/>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nodeType="clickEffect">
                                  <p:stCondLst>
                                    <p:cond delay="0"/>
                                  </p:stCondLst>
                                  <p:childTnLst>
                                    <p:set>
                                      <p:cBhvr>
                                        <p:cTn id="42" dur="1" fill="hold">
                                          <p:stCondLst>
                                            <p:cond delay="0"/>
                                          </p:stCondLst>
                                        </p:cTn>
                                        <p:tgtEl>
                                          <p:spTgt spid="117762">
                                            <p:txEl>
                                              <p:pRg st="6" end="6"/>
                                            </p:txEl>
                                          </p:spTgt>
                                        </p:tgtEl>
                                        <p:attrNameLst>
                                          <p:attrName>style.visibility</p:attrName>
                                        </p:attrNameLst>
                                      </p:cBhvr>
                                      <p:to>
                                        <p:strVal val="visible"/>
                                      </p:to>
                                    </p:set>
                                    <p:animEffect transition="in" filter="dissolve">
                                      <p:cBhvr>
                                        <p:cTn id="43" dur="500"/>
                                        <p:tgtEl>
                                          <p:spTgt spid="117762">
                                            <p:txEl>
                                              <p:pRg st="6" end="6"/>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nodeType="clickEffect">
                                  <p:stCondLst>
                                    <p:cond delay="0"/>
                                  </p:stCondLst>
                                  <p:childTnLst>
                                    <p:set>
                                      <p:cBhvr>
                                        <p:cTn id="47" dur="1" fill="hold">
                                          <p:stCondLst>
                                            <p:cond delay="0"/>
                                          </p:stCondLst>
                                        </p:cTn>
                                        <p:tgtEl>
                                          <p:spTgt spid="117762">
                                            <p:txEl>
                                              <p:pRg st="7" end="7"/>
                                            </p:txEl>
                                          </p:spTgt>
                                        </p:tgtEl>
                                        <p:attrNameLst>
                                          <p:attrName>style.visibility</p:attrName>
                                        </p:attrNameLst>
                                      </p:cBhvr>
                                      <p:to>
                                        <p:strVal val="visible"/>
                                      </p:to>
                                    </p:set>
                                    <p:animEffect transition="in" filter="dissolve">
                                      <p:cBhvr>
                                        <p:cTn id="48" dur="500"/>
                                        <p:tgtEl>
                                          <p:spTgt spid="117762">
                                            <p:txEl>
                                              <p:pRg st="7" end="7"/>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nodeType="clickEffect">
                                  <p:stCondLst>
                                    <p:cond delay="0"/>
                                  </p:stCondLst>
                                  <p:childTnLst>
                                    <p:set>
                                      <p:cBhvr>
                                        <p:cTn id="52" dur="1" fill="hold">
                                          <p:stCondLst>
                                            <p:cond delay="0"/>
                                          </p:stCondLst>
                                        </p:cTn>
                                        <p:tgtEl>
                                          <p:spTgt spid="117762">
                                            <p:txEl>
                                              <p:pRg st="8" end="8"/>
                                            </p:txEl>
                                          </p:spTgt>
                                        </p:tgtEl>
                                        <p:attrNameLst>
                                          <p:attrName>style.visibility</p:attrName>
                                        </p:attrNameLst>
                                      </p:cBhvr>
                                      <p:to>
                                        <p:strVal val="visible"/>
                                      </p:to>
                                    </p:set>
                                    <p:animEffect transition="in" filter="dissolve">
                                      <p:cBhvr>
                                        <p:cTn id="53" dur="500"/>
                                        <p:tgtEl>
                                          <p:spTgt spid="117762">
                                            <p:txEl>
                                              <p:pRg st="8" end="8"/>
                                            </p:txEl>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nodeType="clickEffect">
                                  <p:stCondLst>
                                    <p:cond delay="0"/>
                                  </p:stCondLst>
                                  <p:childTnLst>
                                    <p:set>
                                      <p:cBhvr>
                                        <p:cTn id="57" dur="1" fill="hold">
                                          <p:stCondLst>
                                            <p:cond delay="0"/>
                                          </p:stCondLst>
                                        </p:cTn>
                                        <p:tgtEl>
                                          <p:spTgt spid="117762">
                                            <p:txEl>
                                              <p:pRg st="9" end="9"/>
                                            </p:txEl>
                                          </p:spTgt>
                                        </p:tgtEl>
                                        <p:attrNameLst>
                                          <p:attrName>style.visibility</p:attrName>
                                        </p:attrNameLst>
                                      </p:cBhvr>
                                      <p:to>
                                        <p:strVal val="visible"/>
                                      </p:to>
                                    </p:set>
                                    <p:animEffect transition="in" filter="dissolve">
                                      <p:cBhvr>
                                        <p:cTn id="58" dur="500"/>
                                        <p:tgtEl>
                                          <p:spTgt spid="11776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91CC49FE-8104-2B71-BE53-BFC2192D2B10}"/>
              </a:ext>
            </a:extLst>
          </p:cNvPr>
          <p:cNvSpPr>
            <a:spLocks noGrp="1" noChangeArrowheads="1"/>
          </p:cNvSpPr>
          <p:nvPr>
            <p:ph type="body" idx="1"/>
          </p:nvPr>
        </p:nvSpPr>
        <p:spPr>
          <a:xfrm>
            <a:off x="762001" y="1016000"/>
            <a:ext cx="9618664" cy="5842000"/>
          </a:xfrm>
        </p:spPr>
        <p:txBody>
          <a:bodyPr/>
          <a:lstStyle/>
          <a:p>
            <a:pPr marL="609600" indent="-609600">
              <a:buNone/>
            </a:pPr>
            <a:r>
              <a:rPr lang="en-US" altLang="en-US" sz="3600" b="1" dirty="0"/>
              <a:t>Learning Rate </a:t>
            </a:r>
            <a:r>
              <a:rPr lang="en-US" altLang="en-US" b="1" dirty="0">
                <a:latin typeface="Symbol" pitchFamily="2" charset="2"/>
              </a:rPr>
              <a:t>a:</a:t>
            </a:r>
            <a:endParaRPr lang="en-US" altLang="en-US" sz="3600" b="1" dirty="0"/>
          </a:p>
          <a:p>
            <a:pPr marL="609600" indent="-609600"/>
            <a:r>
              <a:rPr lang="en-US" altLang="en-US" b="1" dirty="0"/>
              <a:t>Take small values of </a:t>
            </a:r>
            <a:r>
              <a:rPr lang="en-US" altLang="en-US" b="1" dirty="0">
                <a:latin typeface="Symbol" pitchFamily="2" charset="2"/>
              </a:rPr>
              <a:t>a</a:t>
            </a:r>
            <a:r>
              <a:rPr lang="en-US" altLang="en-US" b="1" dirty="0"/>
              <a:t> (say </a:t>
            </a:r>
            <a:r>
              <a:rPr lang="en-US" altLang="en-US" b="1" dirty="0">
                <a:latin typeface="Symbol" pitchFamily="2" charset="2"/>
              </a:rPr>
              <a:t>a</a:t>
            </a:r>
            <a:r>
              <a:rPr lang="en-US" altLang="en-US" b="1" dirty="0"/>
              <a:t>  = 0.1)</a:t>
            </a:r>
          </a:p>
          <a:p>
            <a:pPr marL="609600" indent="-609600"/>
            <a:r>
              <a:rPr lang="en-US" altLang="en-US" b="1" dirty="0"/>
              <a:t>If </a:t>
            </a:r>
            <a:r>
              <a:rPr lang="en-US" altLang="en-US" b="1" dirty="0">
                <a:latin typeface="Symbol" pitchFamily="2" charset="2"/>
              </a:rPr>
              <a:t>a</a:t>
            </a:r>
            <a:r>
              <a:rPr lang="en-US" altLang="en-US" b="1" dirty="0"/>
              <a:t> is too large, learning process will not converge.</a:t>
            </a:r>
          </a:p>
          <a:p>
            <a:pPr marL="609600" indent="-609600"/>
            <a:r>
              <a:rPr lang="en-US" altLang="en-US" b="1" dirty="0"/>
              <a:t>If </a:t>
            </a:r>
            <a:r>
              <a:rPr lang="en-US" altLang="en-US" b="1" dirty="0">
                <a:latin typeface="Symbol" pitchFamily="2" charset="2"/>
              </a:rPr>
              <a:t>a</a:t>
            </a:r>
            <a:r>
              <a:rPr lang="en-US" altLang="en-US" b="1" dirty="0"/>
              <a:t> is too small, learning will be extremely slow.</a:t>
            </a:r>
          </a:p>
          <a:p>
            <a:pPr marL="609600" indent="-609600"/>
            <a:r>
              <a:rPr lang="en-US" altLang="en-US" b="1" dirty="0"/>
              <a:t>A practical range for </a:t>
            </a:r>
            <a:r>
              <a:rPr lang="en-US" altLang="en-US" b="1" dirty="0">
                <a:latin typeface="Symbol" pitchFamily="2" charset="2"/>
              </a:rPr>
              <a:t>a</a:t>
            </a:r>
            <a:r>
              <a:rPr lang="en-US" altLang="en-US" b="1" dirty="0"/>
              <a:t> is </a:t>
            </a:r>
          </a:p>
          <a:p>
            <a:pPr marL="609600" indent="-609600">
              <a:buNone/>
            </a:pPr>
            <a:r>
              <a:rPr lang="en-US" altLang="en-US" b="1" dirty="0"/>
              <a:t>			0.1 &lt;= n </a:t>
            </a:r>
            <a:r>
              <a:rPr lang="en-US" altLang="en-US" b="1" dirty="0">
                <a:latin typeface="Symbol" pitchFamily="2" charset="2"/>
              </a:rPr>
              <a:t>a</a:t>
            </a:r>
            <a:r>
              <a:rPr lang="en-US" altLang="en-US" b="1" dirty="0"/>
              <a:t> &lt;= 1.0, </a:t>
            </a:r>
          </a:p>
          <a:p>
            <a:pPr marL="609600" indent="-609600">
              <a:buNone/>
            </a:pPr>
            <a:r>
              <a:rPr lang="en-US" altLang="en-US" b="1" dirty="0"/>
              <a:t>	where ‘n’ is the number of input units.</a:t>
            </a:r>
          </a:p>
        </p:txBody>
      </p:sp>
      <p:grpSp>
        <p:nvGrpSpPr>
          <p:cNvPr id="118787" name="Group 3">
            <a:extLst>
              <a:ext uri="{FF2B5EF4-FFF2-40B4-BE49-F238E27FC236}">
                <a16:creationId xmlns:a16="http://schemas.microsoft.com/office/drawing/2014/main" id="{64F672A6-CAC0-E5E2-2F0B-604AD46BFB7F}"/>
              </a:ext>
            </a:extLst>
          </p:cNvPr>
          <p:cNvGrpSpPr>
            <a:grpSpLocks/>
          </p:cNvGrpSpPr>
          <p:nvPr/>
        </p:nvGrpSpPr>
        <p:grpSpPr bwMode="auto">
          <a:xfrm>
            <a:off x="3611564" y="152400"/>
            <a:ext cx="5437187" cy="800100"/>
            <a:chOff x="1315" y="96"/>
            <a:chExt cx="3425" cy="504"/>
          </a:xfrm>
        </p:grpSpPr>
        <p:sp>
          <p:nvSpPr>
            <p:cNvPr id="118788" name="AutoShape 4">
              <a:extLst>
                <a:ext uri="{FF2B5EF4-FFF2-40B4-BE49-F238E27FC236}">
                  <a16:creationId xmlns:a16="http://schemas.microsoft.com/office/drawing/2014/main" id="{A60DCDD9-A0FE-F66B-FBE7-FCC7F4AB379C}"/>
                </a:ext>
              </a:extLst>
            </p:cNvPr>
            <p:cNvSpPr>
              <a:spLocks noChangeArrowheads="1"/>
            </p:cNvSpPr>
            <p:nvPr/>
          </p:nvSpPr>
          <p:spPr bwMode="auto">
            <a:xfrm>
              <a:off x="1315" y="96"/>
              <a:ext cx="3425" cy="504"/>
            </a:xfrm>
            <a:prstGeom prst="roundRect">
              <a:avLst>
                <a:gd name="adj" fmla="val 16667"/>
              </a:avLst>
            </a:prstGeom>
            <a:solidFill>
              <a:srgbClr val="00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789" name="WordArt 5">
              <a:extLst>
                <a:ext uri="{FF2B5EF4-FFF2-40B4-BE49-F238E27FC236}">
                  <a16:creationId xmlns:a16="http://schemas.microsoft.com/office/drawing/2014/main" id="{75D6B3B7-9D19-98EC-C4F5-F45BD05A128B}"/>
                </a:ext>
              </a:extLst>
            </p:cNvPr>
            <p:cNvSpPr>
              <a:spLocks noChangeArrowheads="1" noChangeShapeType="1" noTextEdit="1"/>
            </p:cNvSpPr>
            <p:nvPr/>
          </p:nvSpPr>
          <p:spPr bwMode="auto">
            <a:xfrm>
              <a:off x="2222" y="164"/>
              <a:ext cx="1655" cy="360"/>
            </a:xfrm>
            <a:prstGeom prst="rect">
              <a:avLst/>
            </a:prstGeom>
            <a:extLst>
              <a:ext uri="{91240B29-F687-4F45-9708-019B960494DF}">
                <a14:hiddenLine xmlns:a14="http://schemas.microsoft.com/office/drawing/2010/main" w="9525">
                  <a:solidFill>
                    <a:srgbClr val="000000"/>
                  </a:solidFill>
                  <a:round/>
                  <a:headEnd type="none" w="sm" len="sm"/>
                  <a:tailEnd type="none" w="sm" len="sm"/>
                </a14:hiddenLine>
              </a:ext>
            </a:extLst>
          </p:spPr>
          <p:txBody>
            <a:bodyPr wrap="none" fromWordArt="1">
              <a:prstTxWarp prst="textPlain">
                <a:avLst>
                  <a:gd name="adj" fmla="val 50000"/>
                </a:avLst>
              </a:prstTxWarp>
            </a:bodyPr>
            <a:lstStyle/>
            <a:p>
              <a:pPr algn="ctr"/>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panose="020B0806030902050204" pitchFamily="34" charset="0"/>
                </a:rPr>
                <a:t>Adaline</a:t>
              </a:r>
            </a:p>
          </p:txBody>
        </p:sp>
      </p:gr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8787"/>
                                        </p:tgtEl>
                                        <p:attrNameLst>
                                          <p:attrName>style.visibility</p:attrName>
                                        </p:attrNameLst>
                                      </p:cBhvr>
                                      <p:to>
                                        <p:strVal val="visible"/>
                                      </p:to>
                                    </p:set>
                                    <p:anim calcmode="lin" valueType="num">
                                      <p:cBhvr additive="base">
                                        <p:cTn id="7" dur="500" fill="hold"/>
                                        <p:tgtEl>
                                          <p:spTgt spid="118787"/>
                                        </p:tgtEl>
                                        <p:attrNameLst>
                                          <p:attrName>ppt_x</p:attrName>
                                        </p:attrNameLst>
                                      </p:cBhvr>
                                      <p:tavLst>
                                        <p:tav tm="0">
                                          <p:val>
                                            <p:strVal val="#ppt_x"/>
                                          </p:val>
                                        </p:tav>
                                        <p:tav tm="100000">
                                          <p:val>
                                            <p:strVal val="#ppt_x"/>
                                          </p:val>
                                        </p:tav>
                                      </p:tavLst>
                                    </p:anim>
                                    <p:anim calcmode="lin" valueType="num">
                                      <p:cBhvr additive="base">
                                        <p:cTn id="8" dur="500" fill="hold"/>
                                        <p:tgtEl>
                                          <p:spTgt spid="11878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118786">
                                            <p:txEl>
                                              <p:pRg st="0" end="0"/>
                                            </p:txEl>
                                          </p:spTgt>
                                        </p:tgtEl>
                                        <p:attrNameLst>
                                          <p:attrName>style.visibility</p:attrName>
                                        </p:attrNameLst>
                                      </p:cBhvr>
                                      <p:to>
                                        <p:strVal val="visible"/>
                                      </p:to>
                                    </p:set>
                                    <p:animEffect transition="in" filter="dissolve">
                                      <p:cBhvr>
                                        <p:cTn id="13" dur="500"/>
                                        <p:tgtEl>
                                          <p:spTgt spid="118786">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118786">
                                            <p:txEl>
                                              <p:pRg st="1" end="1"/>
                                            </p:txEl>
                                          </p:spTgt>
                                        </p:tgtEl>
                                        <p:attrNameLst>
                                          <p:attrName>style.visibility</p:attrName>
                                        </p:attrNameLst>
                                      </p:cBhvr>
                                      <p:to>
                                        <p:strVal val="visible"/>
                                      </p:to>
                                    </p:set>
                                    <p:animEffect transition="in" filter="dissolve">
                                      <p:cBhvr>
                                        <p:cTn id="18" dur="500"/>
                                        <p:tgtEl>
                                          <p:spTgt spid="118786">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118786">
                                            <p:txEl>
                                              <p:pRg st="2" end="2"/>
                                            </p:txEl>
                                          </p:spTgt>
                                        </p:tgtEl>
                                        <p:attrNameLst>
                                          <p:attrName>style.visibility</p:attrName>
                                        </p:attrNameLst>
                                      </p:cBhvr>
                                      <p:to>
                                        <p:strVal val="visible"/>
                                      </p:to>
                                    </p:set>
                                    <p:animEffect transition="in" filter="dissolve">
                                      <p:cBhvr>
                                        <p:cTn id="23" dur="500"/>
                                        <p:tgtEl>
                                          <p:spTgt spid="118786">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118786">
                                            <p:txEl>
                                              <p:pRg st="3" end="3"/>
                                            </p:txEl>
                                          </p:spTgt>
                                        </p:tgtEl>
                                        <p:attrNameLst>
                                          <p:attrName>style.visibility</p:attrName>
                                        </p:attrNameLst>
                                      </p:cBhvr>
                                      <p:to>
                                        <p:strVal val="visible"/>
                                      </p:to>
                                    </p:set>
                                    <p:animEffect transition="in" filter="dissolve">
                                      <p:cBhvr>
                                        <p:cTn id="28" dur="500"/>
                                        <p:tgtEl>
                                          <p:spTgt spid="118786">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nodeType="clickEffect">
                                  <p:stCondLst>
                                    <p:cond delay="0"/>
                                  </p:stCondLst>
                                  <p:childTnLst>
                                    <p:set>
                                      <p:cBhvr>
                                        <p:cTn id="32" dur="1" fill="hold">
                                          <p:stCondLst>
                                            <p:cond delay="0"/>
                                          </p:stCondLst>
                                        </p:cTn>
                                        <p:tgtEl>
                                          <p:spTgt spid="118786">
                                            <p:txEl>
                                              <p:pRg st="4" end="4"/>
                                            </p:txEl>
                                          </p:spTgt>
                                        </p:tgtEl>
                                        <p:attrNameLst>
                                          <p:attrName>style.visibility</p:attrName>
                                        </p:attrNameLst>
                                      </p:cBhvr>
                                      <p:to>
                                        <p:strVal val="visible"/>
                                      </p:to>
                                    </p:set>
                                    <p:animEffect transition="in" filter="dissolve">
                                      <p:cBhvr>
                                        <p:cTn id="33" dur="500"/>
                                        <p:tgtEl>
                                          <p:spTgt spid="118786">
                                            <p:txEl>
                                              <p:pRg st="4" end="4"/>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nodeType="clickEffect">
                                  <p:stCondLst>
                                    <p:cond delay="0"/>
                                  </p:stCondLst>
                                  <p:childTnLst>
                                    <p:set>
                                      <p:cBhvr>
                                        <p:cTn id="37" dur="1" fill="hold">
                                          <p:stCondLst>
                                            <p:cond delay="0"/>
                                          </p:stCondLst>
                                        </p:cTn>
                                        <p:tgtEl>
                                          <p:spTgt spid="118786">
                                            <p:txEl>
                                              <p:pRg st="6" end="6"/>
                                            </p:txEl>
                                          </p:spTgt>
                                        </p:tgtEl>
                                        <p:attrNameLst>
                                          <p:attrName>style.visibility</p:attrName>
                                        </p:attrNameLst>
                                      </p:cBhvr>
                                      <p:to>
                                        <p:strVal val="visible"/>
                                      </p:to>
                                    </p:set>
                                    <p:animEffect transition="in" filter="dissolve">
                                      <p:cBhvr>
                                        <p:cTn id="38" dur="500"/>
                                        <p:tgtEl>
                                          <p:spTgt spid="1187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7B20-3F98-9F46-DAF3-E4A2FD974827}"/>
              </a:ext>
            </a:extLst>
          </p:cNvPr>
          <p:cNvSpPr>
            <a:spLocks noGrp="1"/>
          </p:cNvSpPr>
          <p:nvPr>
            <p:ph type="title"/>
          </p:nvPr>
        </p:nvSpPr>
        <p:spPr>
          <a:xfrm>
            <a:off x="630936" y="313987"/>
            <a:ext cx="3560064" cy="1719072"/>
          </a:xfrm>
        </p:spPr>
        <p:txBody>
          <a:bodyPr anchor="b">
            <a:normAutofit/>
          </a:bodyPr>
          <a:lstStyle/>
          <a:p>
            <a:r>
              <a:rPr lang="en-US" sz="3400" b="1" dirty="0">
                <a:ln w="12700" cmpd="sng">
                  <a:solidFill>
                    <a:schemeClr val="accent4"/>
                  </a:solidFill>
                  <a:prstDash val="solid"/>
                </a:ln>
              </a:rPr>
              <a:t>How to use </a:t>
            </a:r>
            <a:r>
              <a:rPr lang="en-US" sz="3400" b="1" dirty="0" err="1">
                <a:ln w="12700" cmpd="sng">
                  <a:solidFill>
                    <a:schemeClr val="accent4"/>
                  </a:solidFill>
                  <a:prstDash val="solid"/>
                </a:ln>
              </a:rPr>
              <a:t>Jupyter</a:t>
            </a:r>
            <a:r>
              <a:rPr lang="en-US" sz="3400" b="1" dirty="0">
                <a:ln w="12700" cmpd="sng">
                  <a:solidFill>
                    <a:schemeClr val="accent4"/>
                  </a:solidFill>
                  <a:prstDash val="solid"/>
                </a:ln>
              </a:rPr>
              <a:t> Notebook on Google </a:t>
            </a:r>
            <a:r>
              <a:rPr lang="en-US" sz="3400" b="1" dirty="0" err="1">
                <a:ln w="12700" cmpd="sng">
                  <a:solidFill>
                    <a:schemeClr val="accent4"/>
                  </a:solidFill>
                  <a:prstDash val="solid"/>
                </a:ln>
              </a:rPr>
              <a:t>Colab</a:t>
            </a:r>
            <a:r>
              <a:rPr lang="en-US" sz="3400" b="1" dirty="0">
                <a:ln w="12700" cmpd="sng">
                  <a:solidFill>
                    <a:schemeClr val="accent4"/>
                  </a:solidFill>
                  <a:prstDash val="solid"/>
                </a:ln>
              </a:rPr>
              <a:t>?</a:t>
            </a:r>
          </a:p>
        </p:txBody>
      </p:sp>
      <p:sp>
        <p:nvSpPr>
          <p:cNvPr id="3" name="Content Placeholder 2">
            <a:extLst>
              <a:ext uri="{FF2B5EF4-FFF2-40B4-BE49-F238E27FC236}">
                <a16:creationId xmlns:a16="http://schemas.microsoft.com/office/drawing/2014/main" id="{1956558A-E0ED-20E2-9F69-D760CE79E045}"/>
              </a:ext>
            </a:extLst>
          </p:cNvPr>
          <p:cNvSpPr>
            <a:spLocks noGrp="1"/>
          </p:cNvSpPr>
          <p:nvPr>
            <p:ph idx="1"/>
          </p:nvPr>
        </p:nvSpPr>
        <p:spPr>
          <a:xfrm>
            <a:off x="630936" y="2451152"/>
            <a:ext cx="3429000" cy="3767328"/>
          </a:xfrm>
        </p:spPr>
        <p:txBody>
          <a:bodyPr anchor="t">
            <a:normAutofit fontScale="92500" lnSpcReduction="20000"/>
          </a:bodyPr>
          <a:lstStyle/>
          <a:p>
            <a:r>
              <a:rPr lang="en-US" sz="2000" dirty="0"/>
              <a:t>This requires you to have a google account (if you have a </a:t>
            </a:r>
            <a:r>
              <a:rPr lang="en-US" sz="2000" dirty="0" err="1"/>
              <a:t>gmail</a:t>
            </a:r>
            <a:r>
              <a:rPr lang="en-US" sz="2000" dirty="0"/>
              <a:t> account, you are good to go). Please make one before proceeding further.</a:t>
            </a:r>
          </a:p>
          <a:p>
            <a:r>
              <a:rPr lang="en-US" sz="2000" dirty="0"/>
              <a:t>Open your favorite browser and go to the address: </a:t>
            </a:r>
            <a:r>
              <a:rPr lang="en-US" sz="2000" dirty="0">
                <a:solidFill>
                  <a:srgbClr val="FFFF00"/>
                </a:solidFill>
                <a:hlinkClick r:id="rId2">
                  <a:extLst>
                    <a:ext uri="{A12FA001-AC4F-418D-AE19-62706E023703}">
                      <ahyp:hlinkClr xmlns:ahyp="http://schemas.microsoft.com/office/drawing/2018/hyperlinkcolor" val="tx"/>
                    </a:ext>
                  </a:extLst>
                </a:hlinkClick>
              </a:rPr>
              <a:t>https://colab.research.google.com</a:t>
            </a:r>
            <a:endParaRPr lang="en-US" sz="2000" dirty="0">
              <a:solidFill>
                <a:srgbClr val="FFFF00"/>
              </a:solidFill>
            </a:endParaRPr>
          </a:p>
          <a:p>
            <a:r>
              <a:rPr lang="en-US" sz="2000" dirty="0"/>
              <a:t>You will see Colab site opening up with a pop-up window as shown in the adjacent image.</a:t>
            </a:r>
          </a:p>
          <a:p>
            <a:r>
              <a:rPr lang="en-US" sz="2000" dirty="0"/>
              <a:t>Use the tab item “Upload” the Jupyter notebook that you have downloaded from the course website.</a:t>
            </a:r>
          </a:p>
        </p:txBody>
      </p:sp>
      <p:pic>
        <p:nvPicPr>
          <p:cNvPr id="5" name="Picture 4" descr="A screenshot of a computer&#10;&#10;Description automatically generated">
            <a:hlinkClick r:id="rId3"/>
            <a:extLst>
              <a:ext uri="{FF2B5EF4-FFF2-40B4-BE49-F238E27FC236}">
                <a16:creationId xmlns:a16="http://schemas.microsoft.com/office/drawing/2014/main" id="{F177B51B-1B37-4EA2-323E-8663A7A5FE12}"/>
              </a:ext>
            </a:extLst>
          </p:cNvPr>
          <p:cNvPicPr>
            <a:picLocks noChangeAspect="1"/>
          </p:cNvPicPr>
          <p:nvPr/>
        </p:nvPicPr>
        <p:blipFill rotWithShape="1">
          <a:blip r:embed="rId4"/>
          <a:srcRect r="9927"/>
          <a:stretch/>
        </p:blipFill>
        <p:spPr>
          <a:xfrm>
            <a:off x="4343400" y="313987"/>
            <a:ext cx="6781800" cy="6569250"/>
          </a:xfrm>
          <a:prstGeom prst="rect">
            <a:avLst/>
          </a:prstGeom>
        </p:spPr>
      </p:pic>
    </p:spTree>
    <p:extLst>
      <p:ext uri="{BB962C8B-B14F-4D97-AF65-F5344CB8AC3E}">
        <p14:creationId xmlns:p14="http://schemas.microsoft.com/office/powerpoint/2010/main" val="2549539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DE30D1-1E72-9EDA-10FC-252202E8B170}"/>
              </a:ext>
            </a:extLst>
          </p:cNvPr>
          <p:cNvSpPr txBox="1"/>
          <p:nvPr/>
        </p:nvSpPr>
        <p:spPr>
          <a:xfrm>
            <a:off x="647700" y="474345"/>
            <a:ext cx="10896599" cy="6463308"/>
          </a:xfrm>
          <a:prstGeom prst="rect">
            <a:avLst/>
          </a:prstGeom>
          <a:noFill/>
        </p:spPr>
        <p:txBody>
          <a:bodyPr wrap="square">
            <a:spAutoFit/>
          </a:bodyPr>
          <a:lstStyle/>
          <a:p>
            <a:pPr algn="just"/>
            <a:r>
              <a:rPr lang="en-CA" sz="3600" b="0" i="0" u="none" strike="noStrike" dirty="0">
                <a:solidFill>
                  <a:srgbClr val="FF0000"/>
                </a:solidFill>
                <a:effectLst/>
                <a:latin typeface="+mj-lt"/>
              </a:rPr>
              <a:t>A Brief History of AI / Machine Learning / Deep Learning …</a:t>
            </a:r>
            <a:endParaRPr lang="en-CA" sz="3600" b="0" i="0" u="none" strike="noStrike" dirty="0">
              <a:solidFill>
                <a:srgbClr val="000000"/>
              </a:solidFill>
              <a:effectLst/>
              <a:latin typeface="+mj-lt"/>
            </a:endParaRPr>
          </a:p>
          <a:p>
            <a:pPr algn="just"/>
            <a:r>
              <a:rPr lang="en-CA" sz="3600" b="0" i="0" u="none" strike="noStrike" dirty="0">
                <a:solidFill>
                  <a:srgbClr val="000000"/>
                </a:solidFill>
                <a:effectLst/>
                <a:latin typeface="+mj-lt"/>
              </a:rPr>
              <a:t>  </a:t>
            </a:r>
          </a:p>
          <a:p>
            <a:pPr marL="285750" indent="-285750" algn="just">
              <a:buFont typeface="Wingdings" pitchFamily="2" charset="2"/>
              <a:buChar char="q"/>
            </a:pPr>
            <a:r>
              <a:rPr lang="en-CA" b="1" i="0" u="none" strike="noStrike" dirty="0">
                <a:solidFill>
                  <a:srgbClr val="0070C0"/>
                </a:solidFill>
                <a:effectLst/>
                <a:latin typeface="Segoe UI" panose="020B0502040204020203" pitchFamily="34" charset="0"/>
              </a:rPr>
              <a:t>2012: </a:t>
            </a:r>
            <a:r>
              <a:rPr lang="en-CA" b="0" i="0" u="none" strike="noStrike" dirty="0">
                <a:solidFill>
                  <a:srgbClr val="374151"/>
                </a:solidFill>
                <a:effectLst/>
                <a:latin typeface="Segoe UI" panose="020B0502040204020203" pitchFamily="34" charset="0"/>
              </a:rPr>
              <a:t>Alex </a:t>
            </a:r>
            <a:r>
              <a:rPr lang="en-CA" b="0" i="0" u="none" strike="noStrike" dirty="0" err="1">
                <a:solidFill>
                  <a:srgbClr val="374151"/>
                </a:solidFill>
                <a:effectLst/>
                <a:latin typeface="Segoe UI" panose="020B0502040204020203" pitchFamily="34" charset="0"/>
              </a:rPr>
              <a:t>Krizhevsky</a:t>
            </a:r>
            <a:r>
              <a:rPr lang="en-CA" b="0" i="0" u="none" strike="noStrike" dirty="0">
                <a:solidFill>
                  <a:srgbClr val="374151"/>
                </a:solidFill>
                <a:effectLst/>
                <a:latin typeface="Segoe UI" panose="020B0502040204020203" pitchFamily="34" charset="0"/>
              </a:rPr>
              <a:t>, Ilya </a:t>
            </a:r>
            <a:r>
              <a:rPr lang="en-CA" b="0" i="0" u="none" strike="noStrike" dirty="0" err="1">
                <a:solidFill>
                  <a:srgbClr val="374151"/>
                </a:solidFill>
                <a:effectLst/>
                <a:latin typeface="Segoe UI" panose="020B0502040204020203" pitchFamily="34" charset="0"/>
              </a:rPr>
              <a:t>Sutskever</a:t>
            </a:r>
            <a:r>
              <a:rPr lang="en-CA" b="0" i="0" u="none" strike="noStrike" dirty="0">
                <a:solidFill>
                  <a:srgbClr val="374151"/>
                </a:solidFill>
                <a:effectLst/>
                <a:latin typeface="Segoe UI" panose="020B0502040204020203" pitchFamily="34" charset="0"/>
              </a:rPr>
              <a:t>, and </a:t>
            </a:r>
            <a:r>
              <a:rPr lang="en-CA" b="1" i="0" u="none" strike="noStrike" dirty="0">
                <a:solidFill>
                  <a:srgbClr val="374151"/>
                </a:solidFill>
                <a:effectLst/>
                <a:latin typeface="Segoe UI" panose="020B0502040204020203" pitchFamily="34" charset="0"/>
                <a:hlinkClick r:id="rId3"/>
              </a:rPr>
              <a:t>Hinton</a:t>
            </a:r>
            <a:r>
              <a:rPr lang="en-CA" b="0" i="0" u="none" strike="noStrike" dirty="0">
                <a:solidFill>
                  <a:srgbClr val="374151"/>
                </a:solidFill>
                <a:effectLst/>
                <a:latin typeface="Segoe UI" panose="020B0502040204020203" pitchFamily="34" charset="0"/>
              </a:rPr>
              <a:t> use Deep </a:t>
            </a:r>
            <a:r>
              <a:rPr lang="en-CA" i="1" u="none" strike="noStrike" dirty="0">
                <a:solidFill>
                  <a:schemeClr val="accent2">
                    <a:lumMod val="50000"/>
                  </a:schemeClr>
                </a:solidFill>
                <a:effectLst/>
                <a:latin typeface="Segoe UI" panose="020B0502040204020203" pitchFamily="34" charset="0"/>
              </a:rPr>
              <a:t>Convolutional Neural Networks </a:t>
            </a:r>
            <a:r>
              <a:rPr lang="en-CA" b="0" i="0" u="none" strike="noStrike" dirty="0">
                <a:solidFill>
                  <a:srgbClr val="374151"/>
                </a:solidFill>
                <a:effectLst/>
                <a:latin typeface="Segoe UI" panose="020B0502040204020203" pitchFamily="34" charset="0"/>
              </a:rPr>
              <a:t>(CNNs) to win the </a:t>
            </a:r>
            <a:r>
              <a:rPr lang="en-CA" b="0" i="1" u="none" strike="noStrike" dirty="0">
                <a:solidFill>
                  <a:schemeClr val="accent2">
                    <a:lumMod val="50000"/>
                  </a:schemeClr>
                </a:solidFill>
                <a:effectLst/>
                <a:latin typeface="Segoe UI" panose="020B0502040204020203" pitchFamily="34" charset="0"/>
                <a:hlinkClick r:id="rId4">
                  <a:extLst>
                    <a:ext uri="{A12FA001-AC4F-418D-AE19-62706E023703}">
                      <ahyp:hlinkClr xmlns:ahyp="http://schemas.microsoft.com/office/drawing/2018/hyperlinkcolor" val="tx"/>
                    </a:ext>
                  </a:extLst>
                </a:hlinkClick>
              </a:rPr>
              <a:t>ImageNet</a:t>
            </a:r>
            <a:r>
              <a:rPr lang="en-CA" b="0" i="0" u="none" strike="noStrike" dirty="0">
                <a:solidFill>
                  <a:srgbClr val="374151"/>
                </a:solidFill>
                <a:effectLst/>
                <a:latin typeface="Segoe UI" panose="020B0502040204020203" pitchFamily="34" charset="0"/>
              </a:rPr>
              <a:t> Large Scale Visual Recognition Challenge, dramatically improving image recognition accuracy. </a:t>
            </a:r>
            <a:r>
              <a:rPr lang="en-CA" i="1" dirty="0">
                <a:solidFill>
                  <a:schemeClr val="accent2">
                    <a:lumMod val="50000"/>
                  </a:schemeClr>
                </a:solidFill>
                <a:latin typeface="Segoe UI" panose="020B0502040204020203" pitchFamily="34" charset="0"/>
                <a:hlinkClick r:id="rId5">
                  <a:extLst>
                    <a:ext uri="{A12FA001-AC4F-418D-AE19-62706E023703}">
                      <ahyp:hlinkClr xmlns:ahyp="http://schemas.microsoft.com/office/drawing/2018/hyperlinkcolor" val="tx"/>
                    </a:ext>
                  </a:extLst>
                </a:hlinkClick>
              </a:rPr>
              <a:t>LeNet</a:t>
            </a:r>
            <a:r>
              <a:rPr lang="en-CA" i="1" dirty="0">
                <a:solidFill>
                  <a:schemeClr val="accent2">
                    <a:lumMod val="50000"/>
                  </a:schemeClr>
                </a:solidFill>
                <a:latin typeface="Segoe UI" panose="020B0502040204020203" pitchFamily="34" charset="0"/>
              </a:rPr>
              <a:t>, </a:t>
            </a:r>
            <a:r>
              <a:rPr lang="en-CA" b="0" i="1" u="none" strike="noStrike" dirty="0">
                <a:solidFill>
                  <a:schemeClr val="accent2">
                    <a:lumMod val="50000"/>
                  </a:schemeClr>
                </a:solidFill>
                <a:effectLst/>
                <a:latin typeface="Segoe UI" panose="020B0502040204020203" pitchFamily="34" charset="0"/>
                <a:hlinkClick r:id="rId6">
                  <a:extLst>
                    <a:ext uri="{A12FA001-AC4F-418D-AE19-62706E023703}">
                      <ahyp:hlinkClr xmlns:ahyp="http://schemas.microsoft.com/office/drawing/2018/hyperlinkcolor" val="tx"/>
                    </a:ext>
                  </a:extLst>
                </a:hlinkClick>
              </a:rPr>
              <a:t>AlexNet</a:t>
            </a:r>
            <a:r>
              <a:rPr lang="en-CA" dirty="0">
                <a:solidFill>
                  <a:srgbClr val="374151"/>
                </a:solidFill>
                <a:latin typeface="Segoe UI" panose="020B0502040204020203" pitchFamily="34" charset="0"/>
              </a:rPr>
              <a:t>, </a:t>
            </a:r>
            <a:r>
              <a:rPr lang="en-CA" b="0" i="0" u="none" strike="noStrike" dirty="0">
                <a:solidFill>
                  <a:srgbClr val="374151"/>
                </a:solidFill>
                <a:effectLst/>
                <a:latin typeface="Segoe UI" panose="020B0502040204020203" pitchFamily="34" charset="0"/>
              </a:rPr>
              <a:t>and </a:t>
            </a:r>
            <a:r>
              <a:rPr lang="en-CA" b="0" i="1" u="none" strike="noStrike" dirty="0">
                <a:solidFill>
                  <a:schemeClr val="accent2">
                    <a:lumMod val="50000"/>
                  </a:schemeClr>
                </a:solidFill>
                <a:effectLst/>
                <a:latin typeface="Segoe UI" panose="020B0502040204020203" pitchFamily="34" charset="0"/>
                <a:hlinkClick r:id="rId7">
                  <a:extLst>
                    <a:ext uri="{A12FA001-AC4F-418D-AE19-62706E023703}">
                      <ahyp:hlinkClr xmlns:ahyp="http://schemas.microsoft.com/office/drawing/2018/hyperlinkcolor" val="tx"/>
                    </a:ext>
                  </a:extLst>
                </a:hlinkClick>
              </a:rPr>
              <a:t>Microsoft’s Very Deep Net</a:t>
            </a:r>
            <a:r>
              <a:rPr lang="en-CA" b="0" i="0" u="none" strike="noStrike" dirty="0">
                <a:solidFill>
                  <a:srgbClr val="374151"/>
                </a:solidFill>
                <a:effectLst/>
                <a:latin typeface="Segoe UI" panose="020B0502040204020203" pitchFamily="34" charset="0"/>
              </a:rPr>
              <a:t>.</a:t>
            </a:r>
            <a:endParaRPr lang="en-CA" b="0" i="0" u="none" strike="noStrike" dirty="0">
              <a:solidFill>
                <a:srgbClr val="000000"/>
              </a:solidFill>
              <a:effectLst/>
              <a:latin typeface="-webkit-standard"/>
            </a:endParaRPr>
          </a:p>
          <a:p>
            <a:pPr algn="just"/>
            <a:endParaRPr lang="en-CA" b="0" i="0" u="none" strike="noStrike" dirty="0">
              <a:solidFill>
                <a:srgbClr val="000000"/>
              </a:solidFill>
              <a:effectLst/>
              <a:latin typeface="-webkit-standard"/>
            </a:endParaRPr>
          </a:p>
          <a:p>
            <a:pPr marL="285750" indent="-285750" algn="just">
              <a:buFont typeface="Wingdings" pitchFamily="2" charset="2"/>
              <a:buChar char="q"/>
            </a:pPr>
            <a:r>
              <a:rPr lang="en-CA" b="1" i="0" u="none" strike="noStrike" dirty="0">
                <a:solidFill>
                  <a:srgbClr val="0070C0"/>
                </a:solidFill>
                <a:effectLst/>
                <a:latin typeface="Segoe UI" panose="020B0502040204020203" pitchFamily="34" charset="0"/>
              </a:rPr>
              <a:t>2014: </a:t>
            </a:r>
            <a:r>
              <a:rPr lang="en-CA" b="1" i="0" u="none" strike="noStrike" dirty="0">
                <a:solidFill>
                  <a:srgbClr val="374151"/>
                </a:solidFill>
                <a:effectLst/>
                <a:latin typeface="Segoe UI" panose="020B0502040204020203" pitchFamily="34" charset="0"/>
              </a:rPr>
              <a:t>Google</a:t>
            </a:r>
            <a:r>
              <a:rPr lang="en-CA" b="0" i="0" u="none" strike="noStrike" dirty="0">
                <a:solidFill>
                  <a:srgbClr val="374151"/>
                </a:solidFill>
                <a:effectLst/>
                <a:latin typeface="Segoe UI" panose="020B0502040204020203" pitchFamily="34" charset="0"/>
              </a:rPr>
              <a:t> acquires </a:t>
            </a:r>
            <a:r>
              <a:rPr lang="en-CA" b="1" i="0" u="none" strike="noStrike" dirty="0">
                <a:solidFill>
                  <a:srgbClr val="374151"/>
                </a:solidFill>
                <a:effectLst/>
                <a:latin typeface="Segoe UI" panose="020B0502040204020203" pitchFamily="34" charset="0"/>
                <a:hlinkClick r:id="rId8"/>
              </a:rPr>
              <a:t>DeepMind</a:t>
            </a:r>
            <a:r>
              <a:rPr lang="en-CA" b="0" i="0" u="none" strike="noStrike" dirty="0">
                <a:solidFill>
                  <a:srgbClr val="374151"/>
                </a:solidFill>
                <a:effectLst/>
                <a:latin typeface="Segoe UI" panose="020B0502040204020203" pitchFamily="34" charset="0"/>
              </a:rPr>
              <a:t>, an AI research company founded by </a:t>
            </a:r>
            <a:r>
              <a:rPr lang="en-CA" b="0" i="0" u="none" strike="noStrike" dirty="0" err="1">
                <a:solidFill>
                  <a:srgbClr val="374151"/>
                </a:solidFill>
                <a:effectLst/>
                <a:latin typeface="Segoe UI" panose="020B0502040204020203" pitchFamily="34" charset="0"/>
              </a:rPr>
              <a:t>Demis</a:t>
            </a:r>
            <a:r>
              <a:rPr lang="en-CA" b="0" i="0" u="none" strike="noStrike" dirty="0">
                <a:solidFill>
                  <a:srgbClr val="374151"/>
                </a:solidFill>
                <a:effectLst/>
                <a:latin typeface="Segoe UI" panose="020B0502040204020203" pitchFamily="34" charset="0"/>
              </a:rPr>
              <a:t> Hassabis, Shane Legg, and Mustafa Suleyman, which goes on to make significant breakthroughs in </a:t>
            </a:r>
            <a:r>
              <a:rPr lang="en-CA" b="0" i="1" u="none" strike="noStrike" dirty="0">
                <a:solidFill>
                  <a:schemeClr val="accent2">
                    <a:lumMod val="50000"/>
                  </a:schemeClr>
                </a:solidFill>
                <a:effectLst/>
                <a:latin typeface="Segoe UI" panose="020B0502040204020203" pitchFamily="34" charset="0"/>
                <a:hlinkClick r:id="rId9"/>
              </a:rPr>
              <a:t>Reinforcement </a:t>
            </a:r>
            <a:r>
              <a:rPr lang="en-CA" i="1" dirty="0">
                <a:solidFill>
                  <a:schemeClr val="accent2">
                    <a:lumMod val="50000"/>
                  </a:schemeClr>
                </a:solidFill>
                <a:latin typeface="Segoe UI" panose="020B0502040204020203" pitchFamily="34" charset="0"/>
                <a:hlinkClick r:id="rId9"/>
              </a:rPr>
              <a:t>L</a:t>
            </a:r>
            <a:r>
              <a:rPr lang="en-CA" b="0" i="1" u="none" strike="noStrike" dirty="0">
                <a:solidFill>
                  <a:schemeClr val="accent2">
                    <a:lumMod val="50000"/>
                  </a:schemeClr>
                </a:solidFill>
                <a:effectLst/>
                <a:latin typeface="Segoe UI" panose="020B0502040204020203" pitchFamily="34" charset="0"/>
                <a:hlinkClick r:id="rId9"/>
              </a:rPr>
              <a:t>earning</a:t>
            </a:r>
            <a:r>
              <a:rPr lang="en-CA" b="0" i="0" u="none" strike="noStrike" dirty="0">
                <a:solidFill>
                  <a:srgbClr val="374151"/>
                </a:solidFill>
                <a:effectLst/>
                <a:latin typeface="Segoe UI" panose="020B0502040204020203" pitchFamily="34" charset="0"/>
              </a:rPr>
              <a:t>.</a:t>
            </a:r>
            <a:endParaRPr lang="en-CA" b="0" i="0" u="none" strike="noStrike" dirty="0">
              <a:solidFill>
                <a:srgbClr val="000000"/>
              </a:solidFill>
              <a:effectLst/>
              <a:latin typeface="-webkit-standard"/>
            </a:endParaRPr>
          </a:p>
          <a:p>
            <a:pPr algn="just"/>
            <a:endParaRPr lang="en-CA" b="0" i="0" u="none" strike="noStrike" dirty="0">
              <a:solidFill>
                <a:srgbClr val="000000"/>
              </a:solidFill>
              <a:effectLst/>
              <a:latin typeface="-webkit-standard"/>
            </a:endParaRPr>
          </a:p>
          <a:p>
            <a:pPr marL="285750" indent="-285750" algn="just">
              <a:buFont typeface="Wingdings" pitchFamily="2" charset="2"/>
              <a:buChar char="q"/>
            </a:pPr>
            <a:r>
              <a:rPr lang="en-CA" b="1" i="0" u="none" strike="noStrike" dirty="0">
                <a:solidFill>
                  <a:srgbClr val="0070C0"/>
                </a:solidFill>
                <a:effectLst/>
                <a:latin typeface="Segoe UI" panose="020B0502040204020203" pitchFamily="34" charset="0"/>
              </a:rPr>
              <a:t>2015: </a:t>
            </a:r>
            <a:r>
              <a:rPr lang="en-CA" b="0" i="0" u="none" strike="noStrike" dirty="0">
                <a:solidFill>
                  <a:srgbClr val="374151"/>
                </a:solidFill>
                <a:effectLst/>
                <a:latin typeface="Segoe UI" panose="020B0502040204020203" pitchFamily="34" charset="0"/>
                <a:hlinkClick r:id="rId10"/>
              </a:rPr>
              <a:t>Andrej Karpathy </a:t>
            </a:r>
            <a:r>
              <a:rPr lang="en-CA" b="0" i="0" u="none" strike="noStrike" dirty="0">
                <a:solidFill>
                  <a:srgbClr val="374151"/>
                </a:solidFill>
                <a:effectLst/>
                <a:latin typeface="Segoe UI" panose="020B0502040204020203" pitchFamily="34" charset="0"/>
              </a:rPr>
              <a:t>uses </a:t>
            </a:r>
            <a:r>
              <a:rPr lang="en-CA" b="0" i="1" u="none" strike="noStrike" dirty="0">
                <a:solidFill>
                  <a:schemeClr val="accent2">
                    <a:lumMod val="50000"/>
                  </a:schemeClr>
                </a:solidFill>
                <a:effectLst/>
                <a:latin typeface="Segoe UI" panose="020B0502040204020203" pitchFamily="34" charset="0"/>
                <a:hlinkClick r:id="rId10"/>
              </a:rPr>
              <a:t>Recurrent </a:t>
            </a:r>
            <a:r>
              <a:rPr lang="en-CA" i="1" dirty="0">
                <a:solidFill>
                  <a:schemeClr val="accent2">
                    <a:lumMod val="50000"/>
                  </a:schemeClr>
                </a:solidFill>
                <a:latin typeface="Segoe UI" panose="020B0502040204020203" pitchFamily="34" charset="0"/>
                <a:hlinkClick r:id="rId10"/>
              </a:rPr>
              <a:t>N</a:t>
            </a:r>
            <a:r>
              <a:rPr lang="en-CA" b="0" i="1" u="none" strike="noStrike" dirty="0">
                <a:solidFill>
                  <a:schemeClr val="accent2">
                    <a:lumMod val="50000"/>
                  </a:schemeClr>
                </a:solidFill>
                <a:effectLst/>
                <a:latin typeface="Segoe UI" panose="020B0502040204020203" pitchFamily="34" charset="0"/>
                <a:hlinkClick r:id="rId10"/>
              </a:rPr>
              <a:t>eural </a:t>
            </a:r>
            <a:r>
              <a:rPr lang="en-CA" i="1" dirty="0">
                <a:solidFill>
                  <a:schemeClr val="accent2">
                    <a:lumMod val="50000"/>
                  </a:schemeClr>
                </a:solidFill>
                <a:latin typeface="Segoe UI" panose="020B0502040204020203" pitchFamily="34" charset="0"/>
                <a:hlinkClick r:id="rId10"/>
              </a:rPr>
              <a:t>N</a:t>
            </a:r>
            <a:r>
              <a:rPr lang="en-CA" b="0" i="1" u="none" strike="noStrike" dirty="0">
                <a:solidFill>
                  <a:schemeClr val="accent2">
                    <a:lumMod val="50000"/>
                  </a:schemeClr>
                </a:solidFill>
                <a:effectLst/>
                <a:latin typeface="Segoe UI" panose="020B0502040204020203" pitchFamily="34" charset="0"/>
                <a:hlinkClick r:id="rId10"/>
              </a:rPr>
              <a:t>etworks</a:t>
            </a:r>
            <a:r>
              <a:rPr lang="en-CA" b="0" i="0" u="none" strike="noStrike" dirty="0">
                <a:solidFill>
                  <a:srgbClr val="374151"/>
                </a:solidFill>
                <a:effectLst/>
                <a:latin typeface="Segoe UI" panose="020B0502040204020203" pitchFamily="34" charset="0"/>
              </a:rPr>
              <a:t> to generate image captions, showing the potential of Deep Learning for Natural </a:t>
            </a:r>
            <a:r>
              <a:rPr lang="en-CA" dirty="0">
                <a:solidFill>
                  <a:srgbClr val="374151"/>
                </a:solidFill>
                <a:latin typeface="Segoe UI" panose="020B0502040204020203" pitchFamily="34" charset="0"/>
              </a:rPr>
              <a:t>L</a:t>
            </a:r>
            <a:r>
              <a:rPr lang="en-CA" b="0" i="0" u="none" strike="noStrike" dirty="0">
                <a:solidFill>
                  <a:srgbClr val="374151"/>
                </a:solidFill>
                <a:effectLst/>
                <a:latin typeface="Segoe UI" panose="020B0502040204020203" pitchFamily="34" charset="0"/>
              </a:rPr>
              <a:t>anguage </a:t>
            </a:r>
            <a:r>
              <a:rPr lang="en-CA" dirty="0">
                <a:solidFill>
                  <a:srgbClr val="374151"/>
                </a:solidFill>
                <a:latin typeface="Segoe UI" panose="020B0502040204020203" pitchFamily="34" charset="0"/>
              </a:rPr>
              <a:t>P</a:t>
            </a:r>
            <a:r>
              <a:rPr lang="en-CA" b="0" i="0" u="none" strike="noStrike" dirty="0">
                <a:solidFill>
                  <a:srgbClr val="374151"/>
                </a:solidFill>
                <a:effectLst/>
                <a:latin typeface="Segoe UI" panose="020B0502040204020203" pitchFamily="34" charset="0"/>
              </a:rPr>
              <a:t>rocessing (NLP).</a:t>
            </a:r>
            <a:endParaRPr lang="en-CA" b="0" i="0" u="none" strike="noStrike" dirty="0">
              <a:solidFill>
                <a:srgbClr val="000000"/>
              </a:solidFill>
              <a:effectLst/>
              <a:latin typeface="-webkit-standard"/>
            </a:endParaRPr>
          </a:p>
          <a:p>
            <a:pPr algn="just"/>
            <a:endParaRPr lang="en-CA" b="0" i="0" u="none" strike="noStrike" dirty="0">
              <a:solidFill>
                <a:srgbClr val="000000"/>
              </a:solidFill>
              <a:effectLst/>
              <a:latin typeface="-webkit-standard"/>
            </a:endParaRPr>
          </a:p>
          <a:p>
            <a:pPr marL="285750" indent="-285750" algn="just">
              <a:buFont typeface="Wingdings" pitchFamily="2" charset="2"/>
              <a:buChar char="q"/>
            </a:pPr>
            <a:r>
              <a:rPr lang="en-CA" b="1" i="0" u="none" strike="noStrike" dirty="0">
                <a:solidFill>
                  <a:srgbClr val="0070C0"/>
                </a:solidFill>
                <a:effectLst/>
                <a:latin typeface="Segoe UI" panose="020B0502040204020203" pitchFamily="34" charset="0"/>
              </a:rPr>
              <a:t>2016: </a:t>
            </a:r>
            <a:r>
              <a:rPr lang="en-CA" b="1" i="0" u="none" strike="noStrike" dirty="0">
                <a:solidFill>
                  <a:srgbClr val="374151"/>
                </a:solidFill>
                <a:effectLst/>
                <a:latin typeface="Segoe UI" panose="020B0502040204020203" pitchFamily="34" charset="0"/>
                <a:hlinkClick r:id="rId11"/>
              </a:rPr>
              <a:t>AlphaGo</a:t>
            </a:r>
            <a:r>
              <a:rPr lang="en-CA" b="0" i="0" u="none" strike="noStrike" dirty="0">
                <a:solidFill>
                  <a:srgbClr val="374151"/>
                </a:solidFill>
                <a:effectLst/>
                <a:latin typeface="Segoe UI" panose="020B0502040204020203" pitchFamily="34" charset="0"/>
              </a:rPr>
              <a:t>, a program developed by DeepMind, </a:t>
            </a:r>
            <a:r>
              <a:rPr lang="en-CA" b="0" i="1" u="none" strike="noStrike" dirty="0">
                <a:solidFill>
                  <a:schemeClr val="accent2">
                    <a:lumMod val="50000"/>
                  </a:schemeClr>
                </a:solidFill>
                <a:effectLst/>
                <a:latin typeface="Segoe UI" panose="020B0502040204020203" pitchFamily="34" charset="0"/>
              </a:rPr>
              <a:t>defeats the world champion in the game of </a:t>
            </a:r>
            <a:r>
              <a:rPr lang="en-CA" b="1" i="1" u="none" strike="noStrike" dirty="0">
                <a:solidFill>
                  <a:schemeClr val="accent2">
                    <a:lumMod val="50000"/>
                  </a:schemeClr>
                </a:solidFill>
                <a:effectLst/>
                <a:latin typeface="Segoe UI" panose="020B0502040204020203" pitchFamily="34" charset="0"/>
                <a:hlinkClick r:id="rId12"/>
              </a:rPr>
              <a:t>Go</a:t>
            </a:r>
            <a:r>
              <a:rPr lang="en-CA" b="0" i="0" u="none" strike="noStrike" dirty="0">
                <a:solidFill>
                  <a:srgbClr val="374151"/>
                </a:solidFill>
                <a:effectLst/>
                <a:latin typeface="Segoe UI" panose="020B0502040204020203" pitchFamily="34" charset="0"/>
              </a:rPr>
              <a:t>, demonstrating the power of Deep Learning for complex decision-making.</a:t>
            </a:r>
            <a:endParaRPr lang="en-CA" b="0" i="0" u="none" strike="noStrike" dirty="0">
              <a:solidFill>
                <a:srgbClr val="000000"/>
              </a:solidFill>
              <a:effectLst/>
              <a:latin typeface="-webkit-standard"/>
            </a:endParaRPr>
          </a:p>
          <a:p>
            <a:pPr marL="285750" indent="-285750" algn="just">
              <a:buFont typeface="Wingdings" pitchFamily="2" charset="2"/>
              <a:buChar char="q"/>
            </a:pPr>
            <a:r>
              <a:rPr lang="en-CA" b="0" i="0" u="none" strike="noStrike" dirty="0">
                <a:solidFill>
                  <a:srgbClr val="0070C0"/>
                </a:solidFill>
                <a:effectLst/>
                <a:latin typeface="Segoe UI" panose="020B0502040204020203" pitchFamily="34" charset="0"/>
              </a:rPr>
              <a:t>2018: </a:t>
            </a:r>
            <a:r>
              <a:rPr lang="en-CA" b="1" i="0" u="none" strike="noStrike" dirty="0">
                <a:solidFill>
                  <a:srgbClr val="374151"/>
                </a:solidFill>
                <a:effectLst/>
                <a:latin typeface="Segoe UI" panose="020B0502040204020203" pitchFamily="34" charset="0"/>
              </a:rPr>
              <a:t>Hinton</a:t>
            </a:r>
            <a:r>
              <a:rPr lang="en-CA" b="0" i="0" u="none" strike="noStrike" dirty="0">
                <a:solidFill>
                  <a:srgbClr val="374151"/>
                </a:solidFill>
                <a:effectLst/>
                <a:latin typeface="Segoe UI" panose="020B0502040204020203" pitchFamily="34" charset="0"/>
              </a:rPr>
              <a:t>, </a:t>
            </a:r>
            <a:r>
              <a:rPr lang="en-CA" b="1" i="0" u="none" strike="noStrike" dirty="0">
                <a:solidFill>
                  <a:srgbClr val="374151"/>
                </a:solidFill>
                <a:effectLst/>
                <a:latin typeface="Segoe UI" panose="020B0502040204020203" pitchFamily="34" charset="0"/>
              </a:rPr>
              <a:t>Bengio</a:t>
            </a:r>
            <a:r>
              <a:rPr lang="en-CA" b="0" i="0" u="none" strike="noStrike" dirty="0">
                <a:solidFill>
                  <a:srgbClr val="374151"/>
                </a:solidFill>
                <a:effectLst/>
                <a:latin typeface="Segoe UI" panose="020B0502040204020203" pitchFamily="34" charset="0"/>
              </a:rPr>
              <a:t>, and </a:t>
            </a:r>
            <a:r>
              <a:rPr lang="en-CA" b="1" i="0" u="none" strike="noStrike" dirty="0">
                <a:solidFill>
                  <a:srgbClr val="374151"/>
                </a:solidFill>
                <a:effectLst/>
                <a:latin typeface="Segoe UI" panose="020B0502040204020203" pitchFamily="34" charset="0"/>
              </a:rPr>
              <a:t>LeCun</a:t>
            </a:r>
            <a:r>
              <a:rPr lang="en-CA" b="0" i="0" u="none" strike="noStrike" dirty="0">
                <a:solidFill>
                  <a:srgbClr val="374151"/>
                </a:solidFill>
                <a:effectLst/>
                <a:latin typeface="Segoe UI" panose="020B0502040204020203" pitchFamily="34" charset="0"/>
              </a:rPr>
              <a:t> receive the </a:t>
            </a:r>
            <a:r>
              <a:rPr lang="en-CA" b="1" i="0" u="none" strike="noStrike" dirty="0">
                <a:solidFill>
                  <a:srgbClr val="374151"/>
                </a:solidFill>
                <a:effectLst/>
                <a:latin typeface="Segoe UI" panose="020B0502040204020203" pitchFamily="34" charset="0"/>
                <a:hlinkClick r:id="rId13"/>
              </a:rPr>
              <a:t>Turing Award</a:t>
            </a:r>
            <a:r>
              <a:rPr lang="en-CA" b="1" i="0" u="none" strike="noStrike" dirty="0">
                <a:solidFill>
                  <a:srgbClr val="374151"/>
                </a:solidFill>
                <a:effectLst/>
                <a:latin typeface="Segoe UI" panose="020B0502040204020203" pitchFamily="34" charset="0"/>
              </a:rPr>
              <a:t> </a:t>
            </a:r>
            <a:r>
              <a:rPr lang="en-CA" i="0" u="none" strike="noStrike" dirty="0">
                <a:solidFill>
                  <a:srgbClr val="374151"/>
                </a:solidFill>
                <a:effectLst/>
                <a:latin typeface="Segoe UI" panose="020B0502040204020203" pitchFamily="34" charset="0"/>
              </a:rPr>
              <a:t>(referred to as </a:t>
            </a:r>
            <a:r>
              <a:rPr lang="en-CA" i="1" u="none" strike="noStrike" dirty="0">
                <a:solidFill>
                  <a:schemeClr val="accent2">
                    <a:lumMod val="50000"/>
                  </a:schemeClr>
                </a:solidFill>
                <a:effectLst/>
                <a:latin typeface="Segoe UI" panose="020B0502040204020203" pitchFamily="34" charset="0"/>
              </a:rPr>
              <a:t>the Nobel Prize of Computing</a:t>
            </a:r>
            <a:r>
              <a:rPr lang="en-CA" i="0" u="none" strike="noStrike" dirty="0">
                <a:solidFill>
                  <a:srgbClr val="374151"/>
                </a:solidFill>
                <a:effectLst/>
                <a:latin typeface="Segoe UI" panose="020B0502040204020203" pitchFamily="34" charset="0"/>
              </a:rPr>
              <a:t>)</a:t>
            </a:r>
            <a:r>
              <a:rPr lang="en-CA" b="0" i="0" u="none" strike="noStrike" dirty="0">
                <a:solidFill>
                  <a:srgbClr val="374151"/>
                </a:solidFill>
                <a:effectLst/>
                <a:latin typeface="Segoe UI" panose="020B0502040204020203" pitchFamily="34" charset="0"/>
              </a:rPr>
              <a:t>, the highest honor in computer science, for their contributions to Deep Learning</a:t>
            </a:r>
            <a:r>
              <a:rPr lang="en-CA" dirty="0">
                <a:solidFill>
                  <a:srgbClr val="374151"/>
                </a:solidFill>
                <a:latin typeface="Segoe UI" panose="020B0502040204020203" pitchFamily="34" charset="0"/>
              </a:rPr>
              <a:t>.</a:t>
            </a:r>
          </a:p>
          <a:p>
            <a:pPr algn="just"/>
            <a:endParaRPr lang="en-CA" dirty="0">
              <a:solidFill>
                <a:srgbClr val="374151"/>
              </a:solidFill>
              <a:latin typeface="Segoe UI" panose="020B0502040204020203" pitchFamily="34" charset="0"/>
            </a:endParaRPr>
          </a:p>
          <a:p>
            <a:pPr marL="285750" indent="-285750" algn="just">
              <a:buFont typeface="Wingdings" pitchFamily="2" charset="2"/>
              <a:buChar char="q"/>
            </a:pPr>
            <a:r>
              <a:rPr lang="en-CA" b="1" dirty="0">
                <a:solidFill>
                  <a:srgbClr val="0070C0"/>
                </a:solidFill>
                <a:latin typeface="Segoe UI" panose="020B0502040204020203" pitchFamily="34" charset="0"/>
              </a:rPr>
              <a:t>2024</a:t>
            </a:r>
            <a:r>
              <a:rPr lang="en-CA" dirty="0">
                <a:solidFill>
                  <a:srgbClr val="0070C0"/>
                </a:solidFill>
                <a:latin typeface="Segoe UI" panose="020B0502040204020203" pitchFamily="34" charset="0"/>
              </a:rPr>
              <a:t>: </a:t>
            </a:r>
            <a:r>
              <a:rPr lang="en-CA" b="1" dirty="0">
                <a:solidFill>
                  <a:srgbClr val="374151"/>
                </a:solidFill>
                <a:latin typeface="Segoe UI" panose="020B0502040204020203" pitchFamily="34" charset="0"/>
              </a:rPr>
              <a:t>John J. Hopfield </a:t>
            </a:r>
            <a:r>
              <a:rPr lang="en-CA" dirty="0">
                <a:solidFill>
                  <a:srgbClr val="374151"/>
                </a:solidFill>
                <a:latin typeface="Segoe UI" panose="020B0502040204020203" pitchFamily="34" charset="0"/>
              </a:rPr>
              <a:t>and</a:t>
            </a:r>
            <a:r>
              <a:rPr lang="en-CA" b="1" dirty="0">
                <a:solidFill>
                  <a:srgbClr val="374151"/>
                </a:solidFill>
                <a:latin typeface="Segoe UI" panose="020B0502040204020203" pitchFamily="34" charset="0"/>
              </a:rPr>
              <a:t> Geoffrey Hinton</a:t>
            </a:r>
            <a:r>
              <a:rPr lang="en-CA" dirty="0">
                <a:solidFill>
                  <a:srgbClr val="374151"/>
                </a:solidFill>
                <a:latin typeface="Segoe UI" panose="020B0502040204020203" pitchFamily="34" charset="0"/>
              </a:rPr>
              <a:t> were awarded the </a:t>
            </a:r>
            <a:r>
              <a:rPr lang="en-CA" b="1" dirty="0">
                <a:solidFill>
                  <a:srgbClr val="374151"/>
                </a:solidFill>
                <a:latin typeface="Segoe UI" panose="020B0502040204020203" pitchFamily="34" charset="0"/>
                <a:hlinkClick r:id="rId13"/>
              </a:rPr>
              <a:t>Nobel Prize</a:t>
            </a:r>
            <a:r>
              <a:rPr lang="en-CA" dirty="0">
                <a:solidFill>
                  <a:srgbClr val="374151"/>
                </a:solidFill>
                <a:latin typeface="Segoe UI" panose="020B0502040204020203" pitchFamily="34" charset="0"/>
              </a:rPr>
              <a:t> in Physics, “</a:t>
            </a:r>
            <a:r>
              <a:rPr lang="en-CA" dirty="0">
                <a:solidFill>
                  <a:srgbClr val="374151"/>
                </a:solidFill>
                <a:latin typeface="Segoe UI" panose="020B0502040204020203" pitchFamily="34" charset="0"/>
                <a:hlinkClick r:id="rId14"/>
              </a:rPr>
              <a:t>for foundational discoveries and inventions that enable machine learning with artificial neural networks</a:t>
            </a:r>
            <a:r>
              <a:rPr lang="en-CA" dirty="0">
                <a:solidFill>
                  <a:srgbClr val="374151"/>
                </a:solidFill>
                <a:latin typeface="Segoe UI" panose="020B0502040204020203" pitchFamily="34" charset="0"/>
              </a:rPr>
              <a:t>”.</a:t>
            </a:r>
            <a:endParaRPr lang="en-CA" dirty="0">
              <a:solidFill>
                <a:srgbClr val="000000"/>
              </a:solidFill>
              <a:latin typeface="-webkit-standard"/>
            </a:endParaRPr>
          </a:p>
          <a:p>
            <a:pPr marL="285750" indent="-285750" algn="just">
              <a:buFont typeface="Wingdings" pitchFamily="2" charset="2"/>
              <a:buChar char="q"/>
            </a:pPr>
            <a:endParaRPr lang="en-CA" b="0" i="0" u="none" strike="noStrike" dirty="0">
              <a:solidFill>
                <a:srgbClr val="000000"/>
              </a:solidFill>
              <a:effectLst/>
              <a:latin typeface="-webkit-standard"/>
            </a:endParaRPr>
          </a:p>
          <a:p>
            <a:pPr algn="just"/>
            <a:endParaRPr lang="en-CA" b="0" i="0" u="none" strike="noStrike" dirty="0">
              <a:solidFill>
                <a:srgbClr val="000000"/>
              </a:solidFill>
              <a:effectLst/>
              <a:latin typeface="-webkit-standard"/>
            </a:endParaRPr>
          </a:p>
        </p:txBody>
      </p:sp>
    </p:spTree>
    <p:extLst>
      <p:ext uri="{BB962C8B-B14F-4D97-AF65-F5344CB8AC3E}">
        <p14:creationId xmlns:p14="http://schemas.microsoft.com/office/powerpoint/2010/main" val="2506226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3197F-9C6F-0360-1DC6-737903E5B805}"/>
            </a:ext>
          </a:extLst>
        </p:cNvPr>
        <p:cNvGrpSpPr/>
        <p:nvPr/>
      </p:nvGrpSpPr>
      <p:grpSpPr>
        <a:xfrm>
          <a:off x="0" y="0"/>
          <a:ext cx="0" cy="0"/>
          <a:chOff x="0" y="0"/>
          <a:chExt cx="0" cy="0"/>
        </a:xfrm>
      </p:grpSpPr>
      <p:pic>
        <p:nvPicPr>
          <p:cNvPr id="8194" name="Picture 2">
            <a:extLst>
              <a:ext uri="{FF2B5EF4-FFF2-40B4-BE49-F238E27FC236}">
                <a16:creationId xmlns:a16="http://schemas.microsoft.com/office/drawing/2014/main" id="{D87EEEDF-8954-D032-61C6-415068D7FF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5731" y="0"/>
            <a:ext cx="68405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167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E5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3F0256-A168-7A07-64E0-1582C8727CA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4800" dirty="0">
                <a:solidFill>
                  <a:srgbClr val="FFFFFF"/>
                </a:solidFill>
              </a:rPr>
              <a:t>Brief</a:t>
            </a:r>
            <a:br>
              <a:rPr lang="en-US" sz="4800" dirty="0">
                <a:solidFill>
                  <a:srgbClr val="FFFFFF"/>
                </a:solidFill>
              </a:rPr>
            </a:br>
            <a:r>
              <a:rPr lang="en-US" sz="4800" dirty="0">
                <a:solidFill>
                  <a:srgbClr val="FFFFFF"/>
                </a:solidFill>
              </a:rPr>
              <a:t>History</a:t>
            </a:r>
          </a:p>
        </p:txBody>
      </p:sp>
      <p:pic>
        <p:nvPicPr>
          <p:cNvPr id="3" name="Picture 2">
            <a:extLst>
              <a:ext uri="{FF2B5EF4-FFF2-40B4-BE49-F238E27FC236}">
                <a16:creationId xmlns:a16="http://schemas.microsoft.com/office/drawing/2014/main" id="{B337FB66-F84C-4C76-2BDC-02F68044854C}"/>
              </a:ext>
            </a:extLst>
          </p:cNvPr>
          <p:cNvPicPr>
            <a:picLocks noChangeAspect="1"/>
          </p:cNvPicPr>
          <p:nvPr/>
        </p:nvPicPr>
        <p:blipFill>
          <a:blip r:embed="rId3"/>
          <a:stretch>
            <a:fillRect/>
          </a:stretch>
        </p:blipFill>
        <p:spPr>
          <a:xfrm>
            <a:off x="4038600" y="1073170"/>
            <a:ext cx="7188199" cy="4708270"/>
          </a:xfrm>
          <a:prstGeom prst="rect">
            <a:avLst/>
          </a:prstGeom>
        </p:spPr>
      </p:pic>
    </p:spTree>
    <p:extLst>
      <p:ext uri="{BB962C8B-B14F-4D97-AF65-F5344CB8AC3E}">
        <p14:creationId xmlns:p14="http://schemas.microsoft.com/office/powerpoint/2010/main" val="3773583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36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F9E726-A456-8AEE-6128-08732A62C4B0}"/>
              </a:ext>
            </a:extLst>
          </p:cNvPr>
          <p:cNvSpPr>
            <a:spLocks noGrp="1"/>
          </p:cNvSpPr>
          <p:nvPr>
            <p:ph type="title"/>
          </p:nvPr>
        </p:nvSpPr>
        <p:spPr>
          <a:xfrm>
            <a:off x="381000" y="1591320"/>
            <a:ext cx="3733800" cy="3675359"/>
          </a:xfrm>
          <a:prstGeom prst="ellipse">
            <a:avLst/>
          </a:prstGeom>
          <a:solidFill>
            <a:srgbClr val="262626"/>
          </a:solidFill>
          <a:ln w="174625" cmpd="thinThick">
            <a:solidFill>
              <a:srgbClr val="262626"/>
            </a:solidFill>
          </a:ln>
        </p:spPr>
        <p:txBody>
          <a:bodyPr vert="horz" lIns="91440" tIns="45720" rIns="91440" bIns="45720" rtlCol="0" anchor="ctr">
            <a:noAutofit/>
          </a:bodyPr>
          <a:lstStyle/>
          <a:p>
            <a:pPr algn="ctr"/>
            <a:r>
              <a:rPr lang="en-US" sz="3200" kern="1200" dirty="0">
                <a:solidFill>
                  <a:srgbClr val="FFFFFF"/>
                </a:solidFill>
                <a:latin typeface="+mj-lt"/>
                <a:ea typeface="+mj-ea"/>
                <a:cs typeface="+mj-cs"/>
              </a:rPr>
              <a:t>AI versus Other Analytics Techniques</a:t>
            </a:r>
            <a:br>
              <a:rPr lang="en-US" sz="3200" kern="1200" dirty="0">
                <a:solidFill>
                  <a:srgbClr val="FFFFFF"/>
                </a:solidFill>
                <a:latin typeface="+mj-lt"/>
                <a:ea typeface="+mj-ea"/>
                <a:cs typeface="+mj-cs"/>
              </a:rPr>
            </a:br>
            <a:r>
              <a:rPr lang="en-US" sz="2000" dirty="0">
                <a:solidFill>
                  <a:srgbClr val="FFFF00"/>
                </a:solidFill>
              </a:rPr>
              <a:t>McKinsey</a:t>
            </a:r>
            <a:br>
              <a:rPr lang="en-US" sz="2000" dirty="0">
                <a:solidFill>
                  <a:srgbClr val="FFFF00"/>
                </a:solidFill>
              </a:rPr>
            </a:br>
            <a:r>
              <a:rPr lang="en-US" sz="2000" dirty="0">
                <a:solidFill>
                  <a:srgbClr val="FFFF00"/>
                </a:solidFill>
              </a:rPr>
              <a:t>2018</a:t>
            </a:r>
            <a:endParaRPr lang="en-US" sz="3200" kern="1200" dirty="0">
              <a:solidFill>
                <a:srgbClr val="FFFF00"/>
              </a:solidFill>
            </a:endParaRPr>
          </a:p>
        </p:txBody>
      </p:sp>
      <p:pic>
        <p:nvPicPr>
          <p:cNvPr id="14" name="Picture 13" descr="A screen shot of a graph&#10;&#10;Description automatically generated with low confidence">
            <a:extLst>
              <a:ext uri="{FF2B5EF4-FFF2-40B4-BE49-F238E27FC236}">
                <a16:creationId xmlns:a16="http://schemas.microsoft.com/office/drawing/2014/main" id="{36568FD2-AD43-3424-D388-24CD754D51AC}"/>
              </a:ext>
            </a:extLst>
          </p:cNvPr>
          <p:cNvPicPr>
            <a:picLocks noChangeAspect="1"/>
          </p:cNvPicPr>
          <p:nvPr/>
        </p:nvPicPr>
        <p:blipFill>
          <a:blip r:embed="rId3"/>
          <a:stretch>
            <a:fillRect/>
          </a:stretch>
        </p:blipFill>
        <p:spPr>
          <a:xfrm>
            <a:off x="4736730" y="0"/>
            <a:ext cx="7351504" cy="6858000"/>
          </a:xfrm>
          <a:prstGeom prst="rect">
            <a:avLst/>
          </a:prstGeom>
        </p:spPr>
      </p:pic>
      <p:sp>
        <p:nvSpPr>
          <p:cNvPr id="4" name="TextBox 3">
            <a:extLst>
              <a:ext uri="{FF2B5EF4-FFF2-40B4-BE49-F238E27FC236}">
                <a16:creationId xmlns:a16="http://schemas.microsoft.com/office/drawing/2014/main" id="{CE917666-D0F5-C39C-A4BE-2C39016CF769}"/>
              </a:ext>
            </a:extLst>
          </p:cNvPr>
          <p:cNvSpPr txBox="1"/>
          <p:nvPr/>
        </p:nvSpPr>
        <p:spPr>
          <a:xfrm>
            <a:off x="258561" y="6019800"/>
            <a:ext cx="1496434" cy="715089"/>
          </a:xfrm>
          <a:prstGeom prst="roundRect">
            <a:avLst/>
          </a:prstGeom>
          <a:solidFill>
            <a:srgbClr val="FFE699"/>
          </a:solidFill>
        </p:spPr>
        <p:txBody>
          <a:bodyPr wrap="square">
            <a:spAutoFit/>
          </a:bodyPr>
          <a:lstStyle/>
          <a:p>
            <a:r>
              <a:rPr lang="en-US" dirty="0">
                <a:solidFill>
                  <a:schemeClr val="bg1"/>
                </a:solidFill>
              </a:rPr>
              <a:t>Click </a:t>
            </a:r>
            <a:r>
              <a:rPr lang="en-US" dirty="0">
                <a:solidFill>
                  <a:schemeClr val="bg1"/>
                </a:solidFill>
                <a:hlinkClick r:id="rId4">
                  <a:extLst>
                    <a:ext uri="{A12FA001-AC4F-418D-AE19-62706E023703}">
                      <ahyp:hlinkClr xmlns:ahyp="http://schemas.microsoft.com/office/drawing/2018/hyperlinkcolor" val="tx"/>
                    </a:ext>
                  </a:extLst>
                </a:hlinkClick>
              </a:rPr>
              <a:t>here</a:t>
            </a:r>
            <a:r>
              <a:rPr lang="en-US" dirty="0">
                <a:solidFill>
                  <a:schemeClr val="bg1"/>
                </a:solidFill>
              </a:rPr>
              <a:t> for the link.</a:t>
            </a:r>
          </a:p>
        </p:txBody>
      </p:sp>
    </p:spTree>
    <p:extLst>
      <p:ext uri="{BB962C8B-B14F-4D97-AF65-F5344CB8AC3E}">
        <p14:creationId xmlns:p14="http://schemas.microsoft.com/office/powerpoint/2010/main" val="19593085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5474</TotalTime>
  <Words>5770</Words>
  <Application>Microsoft Macintosh PowerPoint</Application>
  <PresentationFormat>Widescreen</PresentationFormat>
  <Paragraphs>744</Paragraphs>
  <Slides>55</Slides>
  <Notes>8</Notes>
  <HiddenSlides>0</HiddenSlides>
  <MMClips>0</MMClips>
  <ScaleCrop>false</ScaleCrop>
  <HeadingPairs>
    <vt:vector size="8" baseType="variant">
      <vt:variant>
        <vt:lpstr>Fonts Used</vt:lpstr>
      </vt:variant>
      <vt:variant>
        <vt:i4>18</vt:i4>
      </vt:variant>
      <vt:variant>
        <vt:lpstr>Theme</vt:lpstr>
      </vt:variant>
      <vt:variant>
        <vt:i4>2</vt:i4>
      </vt:variant>
      <vt:variant>
        <vt:lpstr>Embedded OLE Servers</vt:lpstr>
      </vt:variant>
      <vt:variant>
        <vt:i4>1</vt:i4>
      </vt:variant>
      <vt:variant>
        <vt:lpstr>Slide Titles</vt:lpstr>
      </vt:variant>
      <vt:variant>
        <vt:i4>55</vt:i4>
      </vt:variant>
    </vt:vector>
  </HeadingPairs>
  <TitlesOfParts>
    <vt:vector size="76" baseType="lpstr">
      <vt:lpstr>-webkit-standard</vt:lpstr>
      <vt:lpstr>Aptos</vt:lpstr>
      <vt:lpstr>Aptos Display</vt:lpstr>
      <vt:lpstr>Arial</vt:lpstr>
      <vt:lpstr>Arial Black</vt:lpstr>
      <vt:lpstr>Bookman Old Style</vt:lpstr>
      <vt:lpstr>Calibri</vt:lpstr>
      <vt:lpstr>Calibri Light</vt:lpstr>
      <vt:lpstr>Cambria Math</vt:lpstr>
      <vt:lpstr>Consolas</vt:lpstr>
      <vt:lpstr>Curlz MT</vt:lpstr>
      <vt:lpstr>Helvetica</vt:lpstr>
      <vt:lpstr>Impact</vt:lpstr>
      <vt:lpstr>Monotype Sorts</vt:lpstr>
      <vt:lpstr>Segoe UI</vt:lpstr>
      <vt:lpstr>Symbol</vt:lpstr>
      <vt:lpstr>Tahoma</vt:lpstr>
      <vt:lpstr>Wingdings</vt:lpstr>
      <vt:lpstr>Office Theme</vt:lpstr>
      <vt:lpstr>1_Office Theme</vt:lpstr>
      <vt:lpstr>Equation</vt:lpstr>
      <vt:lpstr>SEP 769 Cyber-Physical Systems Deep Learning </vt:lpstr>
      <vt:lpstr>What is Deep Leaning?</vt:lpstr>
      <vt:lpstr>AI, Machine Learning and Deep Learning </vt:lpstr>
      <vt:lpstr>PowerPoint Presentation</vt:lpstr>
      <vt:lpstr>PowerPoint Presentation</vt:lpstr>
      <vt:lpstr>PowerPoint Presentation</vt:lpstr>
      <vt:lpstr>PowerPoint Presentation</vt:lpstr>
      <vt:lpstr>Brief History</vt:lpstr>
      <vt:lpstr>AI versus Other Analytics Techniques McKinsey 2018</vt:lpstr>
      <vt:lpstr>Insights from 400 use cases across 19 industries McKinsey 2018</vt:lpstr>
      <vt:lpstr>What Are The Most Important Areas of Deep Learning?</vt:lpstr>
      <vt:lpstr>What Are The Most Important Things to Learn / Study in Becoming an Expert of Deep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use Jupyter Notebook on Google Colab?</vt:lpstr>
    </vt:vector>
  </TitlesOfParts>
  <Company>Universe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CSE452 – Artificial Neural Networks CSE5.. – Advanced Neural Networks</dc:title>
  <dc:creator>Suresh</dc:creator>
  <cp:lastModifiedBy>Dr. Anwar Majid Mirza</cp:lastModifiedBy>
  <cp:revision>38</cp:revision>
  <dcterms:created xsi:type="dcterms:W3CDTF">2002-01-07T05:12:35Z</dcterms:created>
  <dcterms:modified xsi:type="dcterms:W3CDTF">2025-07-02T05:00:36Z</dcterms:modified>
</cp:coreProperties>
</file>